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1A43-EF5E-41B7-B70D-D43BC69B568F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6A9C-4157-4837-A522-9CA97E484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8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1A43-EF5E-41B7-B70D-D43BC69B568F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6A9C-4157-4837-A522-9CA97E484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6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1A43-EF5E-41B7-B70D-D43BC69B568F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6A9C-4157-4837-A522-9CA97E484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33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1A43-EF5E-41B7-B70D-D43BC69B568F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6A9C-4157-4837-A522-9CA97E484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03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1A43-EF5E-41B7-B70D-D43BC69B568F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6A9C-4157-4837-A522-9CA97E484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59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1A43-EF5E-41B7-B70D-D43BC69B568F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6A9C-4157-4837-A522-9CA97E484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6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1A43-EF5E-41B7-B70D-D43BC69B568F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6A9C-4157-4837-A522-9CA97E484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96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1A43-EF5E-41B7-B70D-D43BC69B568F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6A9C-4157-4837-A522-9CA97E484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3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1A43-EF5E-41B7-B70D-D43BC69B568F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6A9C-4157-4837-A522-9CA97E484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71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1A43-EF5E-41B7-B70D-D43BC69B568F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6A9C-4157-4837-A522-9CA97E484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73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F1A43-EF5E-41B7-B70D-D43BC69B568F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6A9C-4157-4837-A522-9CA97E484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8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F1A43-EF5E-41B7-B70D-D43BC69B568F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66A9C-4157-4837-A522-9CA97E484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0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10984" y="1447800"/>
            <a:ext cx="6428016" cy="3955596"/>
            <a:chOff x="2209800" y="304800"/>
            <a:chExt cx="6428016" cy="3955596"/>
          </a:xfrm>
        </p:grpSpPr>
        <p:sp>
          <p:nvSpPr>
            <p:cNvPr id="342" name="Cube 34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Cube 34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Cube 34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Cube 34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Cube 34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Cube 34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4" name="Group 403"/>
          <p:cNvGrpSpPr/>
          <p:nvPr/>
        </p:nvGrpSpPr>
        <p:grpSpPr>
          <a:xfrm>
            <a:off x="1268184" y="1447800"/>
            <a:ext cx="6428016" cy="3955596"/>
            <a:chOff x="2209800" y="304800"/>
            <a:chExt cx="6428016" cy="3955596"/>
          </a:xfrm>
        </p:grpSpPr>
        <p:sp>
          <p:nvSpPr>
            <p:cNvPr id="405" name="Cube 40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Cube 40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Cube 40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Cube 40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Cube 40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Cube 40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1" name="Group 410"/>
          <p:cNvGrpSpPr/>
          <p:nvPr/>
        </p:nvGrpSpPr>
        <p:grpSpPr>
          <a:xfrm>
            <a:off x="1725384" y="1447800"/>
            <a:ext cx="6428016" cy="3955596"/>
            <a:chOff x="2209800" y="304800"/>
            <a:chExt cx="6428016" cy="3955596"/>
          </a:xfrm>
        </p:grpSpPr>
        <p:sp>
          <p:nvSpPr>
            <p:cNvPr id="412" name="Cube 41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Cube 41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Cube 41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Cube 41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Cube 41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Cube 41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8" name="Group 417"/>
          <p:cNvGrpSpPr/>
          <p:nvPr/>
        </p:nvGrpSpPr>
        <p:grpSpPr>
          <a:xfrm>
            <a:off x="2182584" y="1447800"/>
            <a:ext cx="6428016" cy="3955596"/>
            <a:chOff x="2209800" y="304800"/>
            <a:chExt cx="6428016" cy="3955596"/>
          </a:xfrm>
        </p:grpSpPr>
        <p:sp>
          <p:nvSpPr>
            <p:cNvPr id="419" name="Cube 41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Cube 41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Cube 42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2" name="Cube 42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Cube 42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4" name="Cube 42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5" name="Group 424"/>
          <p:cNvGrpSpPr/>
          <p:nvPr/>
        </p:nvGrpSpPr>
        <p:grpSpPr>
          <a:xfrm>
            <a:off x="810984" y="990600"/>
            <a:ext cx="6428016" cy="3955596"/>
            <a:chOff x="2209800" y="304800"/>
            <a:chExt cx="6428016" cy="3955596"/>
          </a:xfrm>
        </p:grpSpPr>
        <p:sp>
          <p:nvSpPr>
            <p:cNvPr id="426" name="Cube 42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7" name="Cube 42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8" name="Cube 42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Cube 42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Cube 42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1" name="Cube 43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2" name="Group 431"/>
          <p:cNvGrpSpPr/>
          <p:nvPr/>
        </p:nvGrpSpPr>
        <p:grpSpPr>
          <a:xfrm>
            <a:off x="1268184" y="990600"/>
            <a:ext cx="6428016" cy="3955596"/>
            <a:chOff x="2209800" y="304800"/>
            <a:chExt cx="6428016" cy="3955596"/>
          </a:xfrm>
        </p:grpSpPr>
        <p:sp>
          <p:nvSpPr>
            <p:cNvPr id="433" name="Cube 43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Cube 43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Cube 43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Cube 43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7" name="Cube 43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8" name="Cube 43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9" name="Group 438"/>
          <p:cNvGrpSpPr/>
          <p:nvPr/>
        </p:nvGrpSpPr>
        <p:grpSpPr>
          <a:xfrm>
            <a:off x="1725384" y="990600"/>
            <a:ext cx="6428016" cy="3955596"/>
            <a:chOff x="2209800" y="304800"/>
            <a:chExt cx="6428016" cy="3955596"/>
          </a:xfrm>
        </p:grpSpPr>
        <p:sp>
          <p:nvSpPr>
            <p:cNvPr id="440" name="Cube 43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1" name="Cube 44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2" name="Cube 44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3" name="Cube 44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4" name="Cube 44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5" name="Cube 44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2182584" y="990600"/>
            <a:ext cx="6428016" cy="3955596"/>
            <a:chOff x="2209800" y="304800"/>
            <a:chExt cx="6428016" cy="3955596"/>
          </a:xfrm>
        </p:grpSpPr>
        <p:sp>
          <p:nvSpPr>
            <p:cNvPr id="447" name="Cube 44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8" name="Cube 44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9" name="Cube 44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" name="Cube 44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1" name="Cube 45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2" name="Cube 45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3" name="Group 452"/>
          <p:cNvGrpSpPr/>
          <p:nvPr/>
        </p:nvGrpSpPr>
        <p:grpSpPr>
          <a:xfrm>
            <a:off x="810984" y="533400"/>
            <a:ext cx="6428016" cy="3955596"/>
            <a:chOff x="2209800" y="304800"/>
            <a:chExt cx="6428016" cy="3955596"/>
          </a:xfrm>
        </p:grpSpPr>
        <p:sp>
          <p:nvSpPr>
            <p:cNvPr id="454" name="Cube 45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Cube 45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Cube 45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Cube 45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Cube 45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Cube 45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0" name="Group 459"/>
          <p:cNvGrpSpPr/>
          <p:nvPr/>
        </p:nvGrpSpPr>
        <p:grpSpPr>
          <a:xfrm>
            <a:off x="1268184" y="533400"/>
            <a:ext cx="6428016" cy="3955596"/>
            <a:chOff x="2209800" y="304800"/>
            <a:chExt cx="6428016" cy="3955596"/>
          </a:xfrm>
        </p:grpSpPr>
        <p:sp>
          <p:nvSpPr>
            <p:cNvPr id="461" name="Cube 46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2" name="Cube 46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3" name="Cube 46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Cube 46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Cube 46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6" name="Cube 46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7" name="Group 466"/>
          <p:cNvGrpSpPr/>
          <p:nvPr/>
        </p:nvGrpSpPr>
        <p:grpSpPr>
          <a:xfrm>
            <a:off x="1725384" y="533400"/>
            <a:ext cx="6428016" cy="3955596"/>
            <a:chOff x="2209800" y="304800"/>
            <a:chExt cx="6428016" cy="3955596"/>
          </a:xfrm>
        </p:grpSpPr>
        <p:sp>
          <p:nvSpPr>
            <p:cNvPr id="468" name="Cube 46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Cube 46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Cube 46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1" name="Cube 47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Cube 47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Cube 47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4" name="Group 473"/>
          <p:cNvGrpSpPr/>
          <p:nvPr/>
        </p:nvGrpSpPr>
        <p:grpSpPr>
          <a:xfrm>
            <a:off x="2182584" y="533400"/>
            <a:ext cx="6428016" cy="3955596"/>
            <a:chOff x="2209800" y="304800"/>
            <a:chExt cx="6428016" cy="3955596"/>
          </a:xfrm>
        </p:grpSpPr>
        <p:sp>
          <p:nvSpPr>
            <p:cNvPr id="475" name="Cube 47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6" name="Cube 47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7" name="Cube 47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8" name="Cube 47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Cube 47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0" name="Cube 47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1" name="Group 480"/>
          <p:cNvGrpSpPr/>
          <p:nvPr/>
        </p:nvGrpSpPr>
        <p:grpSpPr>
          <a:xfrm>
            <a:off x="810984" y="76200"/>
            <a:ext cx="6428016" cy="3955596"/>
            <a:chOff x="2209800" y="304800"/>
            <a:chExt cx="6428016" cy="3955596"/>
          </a:xfrm>
        </p:grpSpPr>
        <p:sp>
          <p:nvSpPr>
            <p:cNvPr id="482" name="Cube 48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Cube 48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Cube 48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Cube 48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Cube 48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7" name="Cube 48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8" name="Group 487"/>
          <p:cNvGrpSpPr/>
          <p:nvPr/>
        </p:nvGrpSpPr>
        <p:grpSpPr>
          <a:xfrm>
            <a:off x="1268184" y="76200"/>
            <a:ext cx="6428016" cy="3955596"/>
            <a:chOff x="2209800" y="304800"/>
            <a:chExt cx="6428016" cy="3955596"/>
          </a:xfrm>
        </p:grpSpPr>
        <p:sp>
          <p:nvSpPr>
            <p:cNvPr id="489" name="Cube 48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Cube 48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Cube 49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2" name="Cube 49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3" name="Cube 49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4" name="Cube 49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5" name="Group 494"/>
          <p:cNvGrpSpPr/>
          <p:nvPr/>
        </p:nvGrpSpPr>
        <p:grpSpPr>
          <a:xfrm>
            <a:off x="1725384" y="76200"/>
            <a:ext cx="6428016" cy="3955596"/>
            <a:chOff x="2209800" y="304800"/>
            <a:chExt cx="6428016" cy="3955596"/>
          </a:xfrm>
        </p:grpSpPr>
        <p:sp>
          <p:nvSpPr>
            <p:cNvPr id="496" name="Cube 49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Cube 49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8" name="Cube 49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9" name="Cube 49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0" name="Cube 49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1" name="Cube 50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2" name="Group 501"/>
          <p:cNvGrpSpPr/>
          <p:nvPr/>
        </p:nvGrpSpPr>
        <p:grpSpPr>
          <a:xfrm>
            <a:off x="2182584" y="76200"/>
            <a:ext cx="6428016" cy="3955596"/>
            <a:chOff x="2209800" y="304800"/>
            <a:chExt cx="6428016" cy="3955596"/>
          </a:xfrm>
        </p:grpSpPr>
        <p:sp>
          <p:nvSpPr>
            <p:cNvPr id="503" name="Cube 50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4" name="Cube 50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5" name="Cube 50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6" name="Cube 50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Cube 50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8" name="Cube 50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9" name="Group 508"/>
          <p:cNvGrpSpPr/>
          <p:nvPr/>
        </p:nvGrpSpPr>
        <p:grpSpPr>
          <a:xfrm>
            <a:off x="658584" y="1600200"/>
            <a:ext cx="6428016" cy="3955596"/>
            <a:chOff x="2209800" y="304800"/>
            <a:chExt cx="6428016" cy="3955596"/>
          </a:xfrm>
        </p:grpSpPr>
        <p:sp>
          <p:nvSpPr>
            <p:cNvPr id="510" name="Cube 50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" name="Cube 51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2" name="Cube 51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" name="Cube 51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4" name="Cube 51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" name="Cube 51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6" name="Group 515"/>
          <p:cNvGrpSpPr/>
          <p:nvPr/>
        </p:nvGrpSpPr>
        <p:grpSpPr>
          <a:xfrm>
            <a:off x="1115784" y="1600200"/>
            <a:ext cx="6428016" cy="3955596"/>
            <a:chOff x="2209800" y="304800"/>
            <a:chExt cx="6428016" cy="3955596"/>
          </a:xfrm>
        </p:grpSpPr>
        <p:sp>
          <p:nvSpPr>
            <p:cNvPr id="517" name="Cube 51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8" name="Cube 51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9" name="Cube 51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0" name="Cube 51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1" name="Cube 52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2" name="Cube 52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3" name="Group 522"/>
          <p:cNvGrpSpPr/>
          <p:nvPr/>
        </p:nvGrpSpPr>
        <p:grpSpPr>
          <a:xfrm>
            <a:off x="1572984" y="1600200"/>
            <a:ext cx="6428016" cy="3955596"/>
            <a:chOff x="2209800" y="304800"/>
            <a:chExt cx="6428016" cy="3955596"/>
          </a:xfrm>
        </p:grpSpPr>
        <p:sp>
          <p:nvSpPr>
            <p:cNvPr id="524" name="Cube 52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5" name="Cube 52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6" name="Cube 52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7" name="Cube 52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8" name="Cube 52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9" name="Cube 52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0" name="Group 529"/>
          <p:cNvGrpSpPr/>
          <p:nvPr/>
        </p:nvGrpSpPr>
        <p:grpSpPr>
          <a:xfrm>
            <a:off x="2030184" y="1600200"/>
            <a:ext cx="6428016" cy="3955596"/>
            <a:chOff x="2209800" y="304800"/>
            <a:chExt cx="6428016" cy="3955596"/>
          </a:xfrm>
        </p:grpSpPr>
        <p:sp>
          <p:nvSpPr>
            <p:cNvPr id="531" name="Cube 53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2" name="Cube 53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3" name="Cube 53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4" name="Cube 53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5" name="Cube 53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6" name="Cube 53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7" name="Group 536"/>
          <p:cNvGrpSpPr/>
          <p:nvPr/>
        </p:nvGrpSpPr>
        <p:grpSpPr>
          <a:xfrm>
            <a:off x="658584" y="1143000"/>
            <a:ext cx="6428016" cy="3955596"/>
            <a:chOff x="2209800" y="304800"/>
            <a:chExt cx="6428016" cy="3955596"/>
          </a:xfrm>
        </p:grpSpPr>
        <p:sp>
          <p:nvSpPr>
            <p:cNvPr id="538" name="Cube 53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9" name="Cube 53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0" name="Cube 53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1" name="Cube 54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Cube 54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Cube 54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4" name="Group 543"/>
          <p:cNvGrpSpPr/>
          <p:nvPr/>
        </p:nvGrpSpPr>
        <p:grpSpPr>
          <a:xfrm>
            <a:off x="1115784" y="1143000"/>
            <a:ext cx="6428016" cy="3955596"/>
            <a:chOff x="2209800" y="304800"/>
            <a:chExt cx="6428016" cy="3955596"/>
          </a:xfrm>
        </p:grpSpPr>
        <p:sp>
          <p:nvSpPr>
            <p:cNvPr id="545" name="Cube 54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" name="Cube 54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Cube 54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8" name="Cube 54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9" name="Cube 54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0" name="Cube 54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1" name="Group 550"/>
          <p:cNvGrpSpPr/>
          <p:nvPr/>
        </p:nvGrpSpPr>
        <p:grpSpPr>
          <a:xfrm>
            <a:off x="1572984" y="1143000"/>
            <a:ext cx="6428016" cy="3955596"/>
            <a:chOff x="2209800" y="304800"/>
            <a:chExt cx="6428016" cy="3955596"/>
          </a:xfrm>
        </p:grpSpPr>
        <p:sp>
          <p:nvSpPr>
            <p:cNvPr id="552" name="Cube 55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3" name="Cube 55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4" name="Cube 55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5" name="Cube 55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6" name="Cube 55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7" name="Cube 55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8" name="Group 557"/>
          <p:cNvGrpSpPr/>
          <p:nvPr/>
        </p:nvGrpSpPr>
        <p:grpSpPr>
          <a:xfrm>
            <a:off x="2030184" y="1143000"/>
            <a:ext cx="6428016" cy="3955596"/>
            <a:chOff x="2209800" y="304800"/>
            <a:chExt cx="6428016" cy="3955596"/>
          </a:xfrm>
        </p:grpSpPr>
        <p:sp>
          <p:nvSpPr>
            <p:cNvPr id="559" name="Cube 55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0" name="Cube 55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1" name="Cube 56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2" name="Cube 56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3" name="Cube 56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4" name="Cube 56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5" name="Group 564"/>
          <p:cNvGrpSpPr/>
          <p:nvPr/>
        </p:nvGrpSpPr>
        <p:grpSpPr>
          <a:xfrm>
            <a:off x="658584" y="685800"/>
            <a:ext cx="6428016" cy="3955596"/>
            <a:chOff x="2209800" y="304800"/>
            <a:chExt cx="6428016" cy="3955596"/>
          </a:xfrm>
        </p:grpSpPr>
        <p:sp>
          <p:nvSpPr>
            <p:cNvPr id="566" name="Cube 56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7" name="Cube 56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8" name="Cube 56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9" name="Cube 56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0" name="Cube 56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1" name="Cube 57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2" name="Group 571"/>
          <p:cNvGrpSpPr/>
          <p:nvPr/>
        </p:nvGrpSpPr>
        <p:grpSpPr>
          <a:xfrm>
            <a:off x="1115784" y="685800"/>
            <a:ext cx="6428016" cy="3955596"/>
            <a:chOff x="2209800" y="304800"/>
            <a:chExt cx="6428016" cy="3955596"/>
          </a:xfrm>
        </p:grpSpPr>
        <p:sp>
          <p:nvSpPr>
            <p:cNvPr id="573" name="Cube 57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4" name="Cube 57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5" name="Cube 57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6" name="Cube 57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7" name="Cube 57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Cube 57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9" name="Group 578"/>
          <p:cNvGrpSpPr/>
          <p:nvPr/>
        </p:nvGrpSpPr>
        <p:grpSpPr>
          <a:xfrm>
            <a:off x="1572984" y="685800"/>
            <a:ext cx="6428016" cy="3955596"/>
            <a:chOff x="2209800" y="304800"/>
            <a:chExt cx="6428016" cy="3955596"/>
          </a:xfrm>
        </p:grpSpPr>
        <p:sp>
          <p:nvSpPr>
            <p:cNvPr id="580" name="Cube 57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1" name="Cube 58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2" name="Cube 58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3" name="Cube 58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4" name="Cube 58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5" name="Cube 58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6" name="Group 585"/>
          <p:cNvGrpSpPr/>
          <p:nvPr/>
        </p:nvGrpSpPr>
        <p:grpSpPr>
          <a:xfrm>
            <a:off x="2030184" y="685800"/>
            <a:ext cx="6428016" cy="3955596"/>
            <a:chOff x="2209800" y="304800"/>
            <a:chExt cx="6428016" cy="3955596"/>
          </a:xfrm>
        </p:grpSpPr>
        <p:sp>
          <p:nvSpPr>
            <p:cNvPr id="587" name="Cube 58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8" name="Cube 58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9" name="Cube 58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0" name="Cube 58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1" name="Cube 59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2" name="Cube 59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3" name="Group 592"/>
          <p:cNvGrpSpPr/>
          <p:nvPr/>
        </p:nvGrpSpPr>
        <p:grpSpPr>
          <a:xfrm>
            <a:off x="658584" y="228600"/>
            <a:ext cx="6428016" cy="3955596"/>
            <a:chOff x="2209800" y="304800"/>
            <a:chExt cx="6428016" cy="3955596"/>
          </a:xfrm>
        </p:grpSpPr>
        <p:sp>
          <p:nvSpPr>
            <p:cNvPr id="594" name="Cube 59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5" name="Cube 59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6" name="Cube 59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7" name="Cube 59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8" name="Cube 59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9" name="Cube 59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0" name="Group 599"/>
          <p:cNvGrpSpPr/>
          <p:nvPr/>
        </p:nvGrpSpPr>
        <p:grpSpPr>
          <a:xfrm>
            <a:off x="1115784" y="228600"/>
            <a:ext cx="6428016" cy="3955596"/>
            <a:chOff x="2209800" y="304800"/>
            <a:chExt cx="6428016" cy="3955596"/>
          </a:xfrm>
        </p:grpSpPr>
        <p:sp>
          <p:nvSpPr>
            <p:cNvPr id="601" name="Cube 60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2" name="Cube 60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3" name="Cube 60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4" name="Cube 60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5" name="Cube 60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6" name="Cube 60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7" name="Group 606"/>
          <p:cNvGrpSpPr/>
          <p:nvPr/>
        </p:nvGrpSpPr>
        <p:grpSpPr>
          <a:xfrm>
            <a:off x="1572984" y="228600"/>
            <a:ext cx="6428016" cy="3955596"/>
            <a:chOff x="2209800" y="304800"/>
            <a:chExt cx="6428016" cy="3955596"/>
          </a:xfrm>
        </p:grpSpPr>
        <p:sp>
          <p:nvSpPr>
            <p:cNvPr id="608" name="Cube 60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9" name="Cube 60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0" name="Cube 60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1" name="Cube 61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2" name="Cube 61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3" name="Cube 61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4" name="Group 613"/>
          <p:cNvGrpSpPr/>
          <p:nvPr/>
        </p:nvGrpSpPr>
        <p:grpSpPr>
          <a:xfrm>
            <a:off x="2030184" y="228600"/>
            <a:ext cx="6428016" cy="3955596"/>
            <a:chOff x="2209800" y="304800"/>
            <a:chExt cx="6428016" cy="3955596"/>
          </a:xfrm>
        </p:grpSpPr>
        <p:sp>
          <p:nvSpPr>
            <p:cNvPr id="615" name="Cube 61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" name="Cube 61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" name="Cube 61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8" name="Cube 61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9" name="Cube 61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0" name="Cube 61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1" name="Group 620"/>
          <p:cNvGrpSpPr/>
          <p:nvPr/>
        </p:nvGrpSpPr>
        <p:grpSpPr>
          <a:xfrm>
            <a:off x="506184" y="1752600"/>
            <a:ext cx="6428016" cy="3955596"/>
            <a:chOff x="2209800" y="304800"/>
            <a:chExt cx="6428016" cy="3955596"/>
          </a:xfrm>
        </p:grpSpPr>
        <p:sp>
          <p:nvSpPr>
            <p:cNvPr id="622" name="Cube 62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3" name="Cube 62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4" name="Cube 62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5" name="Cube 62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6" name="Cube 62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7" name="Cube 62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8" name="Group 627"/>
          <p:cNvGrpSpPr/>
          <p:nvPr/>
        </p:nvGrpSpPr>
        <p:grpSpPr>
          <a:xfrm>
            <a:off x="963384" y="1752600"/>
            <a:ext cx="6428016" cy="3955596"/>
            <a:chOff x="2209800" y="304800"/>
            <a:chExt cx="6428016" cy="3955596"/>
          </a:xfrm>
        </p:grpSpPr>
        <p:sp>
          <p:nvSpPr>
            <p:cNvPr id="629" name="Cube 62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0" name="Cube 62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1" name="Cube 63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2" name="Cube 63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3" name="Cube 63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4" name="Cube 63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5" name="Group 634"/>
          <p:cNvGrpSpPr/>
          <p:nvPr/>
        </p:nvGrpSpPr>
        <p:grpSpPr>
          <a:xfrm>
            <a:off x="1420584" y="1752600"/>
            <a:ext cx="6428016" cy="3955596"/>
            <a:chOff x="2209800" y="304800"/>
            <a:chExt cx="6428016" cy="3955596"/>
          </a:xfrm>
        </p:grpSpPr>
        <p:sp>
          <p:nvSpPr>
            <p:cNvPr id="636" name="Cube 63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7" name="Cube 63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8" name="Cube 63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9" name="Cube 63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0" name="Cube 63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1" name="Cube 64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2" name="Group 641"/>
          <p:cNvGrpSpPr/>
          <p:nvPr/>
        </p:nvGrpSpPr>
        <p:grpSpPr>
          <a:xfrm>
            <a:off x="1877784" y="1752600"/>
            <a:ext cx="6428016" cy="3955596"/>
            <a:chOff x="2209800" y="304800"/>
            <a:chExt cx="6428016" cy="3955596"/>
          </a:xfrm>
        </p:grpSpPr>
        <p:sp>
          <p:nvSpPr>
            <p:cNvPr id="643" name="Cube 64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4" name="Cube 64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5" name="Cube 64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6" name="Cube 64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7" name="Cube 64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8" name="Cube 64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9" name="Group 648"/>
          <p:cNvGrpSpPr/>
          <p:nvPr/>
        </p:nvGrpSpPr>
        <p:grpSpPr>
          <a:xfrm>
            <a:off x="506184" y="1295400"/>
            <a:ext cx="6428016" cy="3955596"/>
            <a:chOff x="2209800" y="304800"/>
            <a:chExt cx="6428016" cy="3955596"/>
          </a:xfrm>
        </p:grpSpPr>
        <p:sp>
          <p:nvSpPr>
            <p:cNvPr id="650" name="Cube 64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1" name="Cube 65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2" name="Cube 65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3" name="Cube 65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4" name="Cube 65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5" name="Cube 65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6" name="Group 655"/>
          <p:cNvGrpSpPr/>
          <p:nvPr/>
        </p:nvGrpSpPr>
        <p:grpSpPr>
          <a:xfrm>
            <a:off x="963384" y="1295400"/>
            <a:ext cx="6428016" cy="3955596"/>
            <a:chOff x="2209800" y="304800"/>
            <a:chExt cx="6428016" cy="3955596"/>
          </a:xfrm>
        </p:grpSpPr>
        <p:sp>
          <p:nvSpPr>
            <p:cNvPr id="657" name="Cube 65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8" name="Cube 65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9" name="Cube 65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0" name="Cube 65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1" name="Cube 66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2" name="Cube 66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3" name="Group 662"/>
          <p:cNvGrpSpPr/>
          <p:nvPr/>
        </p:nvGrpSpPr>
        <p:grpSpPr>
          <a:xfrm>
            <a:off x="1420584" y="1295400"/>
            <a:ext cx="6428016" cy="3955596"/>
            <a:chOff x="2209800" y="304800"/>
            <a:chExt cx="6428016" cy="3955596"/>
          </a:xfrm>
        </p:grpSpPr>
        <p:sp>
          <p:nvSpPr>
            <p:cNvPr id="664" name="Cube 66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5" name="Cube 66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6" name="Cube 66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7" name="Cube 66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8" name="Cube 66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9" name="Cube 66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0" name="Group 669"/>
          <p:cNvGrpSpPr/>
          <p:nvPr/>
        </p:nvGrpSpPr>
        <p:grpSpPr>
          <a:xfrm>
            <a:off x="1877784" y="1295400"/>
            <a:ext cx="6428016" cy="3955596"/>
            <a:chOff x="2209800" y="304800"/>
            <a:chExt cx="6428016" cy="3955596"/>
          </a:xfrm>
        </p:grpSpPr>
        <p:sp>
          <p:nvSpPr>
            <p:cNvPr id="671" name="Cube 67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2" name="Cube 67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3" name="Cube 67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4" name="Cube 67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5" name="Cube 67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6" name="Cube 67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7" name="Group 676"/>
          <p:cNvGrpSpPr/>
          <p:nvPr/>
        </p:nvGrpSpPr>
        <p:grpSpPr>
          <a:xfrm>
            <a:off x="506184" y="838200"/>
            <a:ext cx="6428016" cy="3955596"/>
            <a:chOff x="2209800" y="304800"/>
            <a:chExt cx="6428016" cy="3955596"/>
          </a:xfrm>
        </p:grpSpPr>
        <p:sp>
          <p:nvSpPr>
            <p:cNvPr id="678" name="Cube 67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9" name="Cube 67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0" name="Cube 67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1" name="Cube 68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2" name="Cube 68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3" name="Cube 68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4" name="Group 683"/>
          <p:cNvGrpSpPr/>
          <p:nvPr/>
        </p:nvGrpSpPr>
        <p:grpSpPr>
          <a:xfrm>
            <a:off x="963384" y="838200"/>
            <a:ext cx="6428016" cy="3955596"/>
            <a:chOff x="2209800" y="304800"/>
            <a:chExt cx="6428016" cy="3955596"/>
          </a:xfrm>
        </p:grpSpPr>
        <p:sp>
          <p:nvSpPr>
            <p:cNvPr id="685" name="Cube 68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6" name="Cube 68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7" name="Cube 68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8" name="Cube 68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9" name="Cube 68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0" name="Cube 68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1" name="Group 690"/>
          <p:cNvGrpSpPr/>
          <p:nvPr/>
        </p:nvGrpSpPr>
        <p:grpSpPr>
          <a:xfrm>
            <a:off x="1420584" y="838200"/>
            <a:ext cx="6428016" cy="3955596"/>
            <a:chOff x="2209800" y="304800"/>
            <a:chExt cx="6428016" cy="3955596"/>
          </a:xfrm>
        </p:grpSpPr>
        <p:sp>
          <p:nvSpPr>
            <p:cNvPr id="692" name="Cube 69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3" name="Cube 69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4" name="Cube 69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5" name="Cube 69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6" name="Cube 69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7" name="Cube 69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8" name="Group 697"/>
          <p:cNvGrpSpPr/>
          <p:nvPr/>
        </p:nvGrpSpPr>
        <p:grpSpPr>
          <a:xfrm>
            <a:off x="1877784" y="838200"/>
            <a:ext cx="6428016" cy="3955596"/>
            <a:chOff x="2209800" y="304800"/>
            <a:chExt cx="6428016" cy="3955596"/>
          </a:xfrm>
        </p:grpSpPr>
        <p:sp>
          <p:nvSpPr>
            <p:cNvPr id="699" name="Cube 69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0" name="Cube 69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1" name="Cube 70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2" name="Cube 70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3" name="Cube 70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4" name="Cube 70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5" name="Group 704"/>
          <p:cNvGrpSpPr/>
          <p:nvPr/>
        </p:nvGrpSpPr>
        <p:grpSpPr>
          <a:xfrm>
            <a:off x="506184" y="381000"/>
            <a:ext cx="6428016" cy="3955596"/>
            <a:chOff x="2209800" y="304800"/>
            <a:chExt cx="6428016" cy="3955596"/>
          </a:xfrm>
        </p:grpSpPr>
        <p:sp>
          <p:nvSpPr>
            <p:cNvPr id="706" name="Cube 70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7" name="Cube 70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8" name="Cube 70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9" name="Cube 70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0" name="Cube 70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1" name="Cube 71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2" name="Group 711"/>
          <p:cNvGrpSpPr/>
          <p:nvPr/>
        </p:nvGrpSpPr>
        <p:grpSpPr>
          <a:xfrm>
            <a:off x="963384" y="381000"/>
            <a:ext cx="6428016" cy="3955596"/>
            <a:chOff x="2209800" y="304800"/>
            <a:chExt cx="6428016" cy="3955596"/>
          </a:xfrm>
        </p:grpSpPr>
        <p:sp>
          <p:nvSpPr>
            <p:cNvPr id="713" name="Cube 71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4" name="Cube 71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5" name="Cube 71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6" name="Cube 71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7" name="Cube 71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" name="Cube 71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9" name="Group 718"/>
          <p:cNvGrpSpPr/>
          <p:nvPr/>
        </p:nvGrpSpPr>
        <p:grpSpPr>
          <a:xfrm>
            <a:off x="1420584" y="381000"/>
            <a:ext cx="6428016" cy="3955596"/>
            <a:chOff x="2209800" y="304800"/>
            <a:chExt cx="6428016" cy="3955596"/>
          </a:xfrm>
        </p:grpSpPr>
        <p:sp>
          <p:nvSpPr>
            <p:cNvPr id="720" name="Cube 71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1" name="Cube 72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2" name="Cube 72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3" name="Cube 72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4" name="Cube 72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5" name="Cube 72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6" name="Group 725"/>
          <p:cNvGrpSpPr/>
          <p:nvPr/>
        </p:nvGrpSpPr>
        <p:grpSpPr>
          <a:xfrm>
            <a:off x="1877784" y="381000"/>
            <a:ext cx="6428016" cy="3955596"/>
            <a:chOff x="2209800" y="304800"/>
            <a:chExt cx="6428016" cy="3955596"/>
          </a:xfrm>
        </p:grpSpPr>
        <p:sp>
          <p:nvSpPr>
            <p:cNvPr id="727" name="Cube 72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8" name="Cube 72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9" name="Cube 72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0" name="Cube 72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1" name="Cube 73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2" name="Cube 73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/>
          <p:cNvCxnSpPr/>
          <p:nvPr/>
        </p:nvCxnSpPr>
        <p:spPr>
          <a:xfrm>
            <a:off x="499380" y="2743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3" name="Straight Connector 732"/>
          <p:cNvCxnSpPr/>
          <p:nvPr/>
        </p:nvCxnSpPr>
        <p:spPr>
          <a:xfrm>
            <a:off x="506184" y="3124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4" name="Straight Connector 733"/>
          <p:cNvCxnSpPr/>
          <p:nvPr/>
        </p:nvCxnSpPr>
        <p:spPr>
          <a:xfrm>
            <a:off x="3401784" y="2743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5" name="Straight Connector 734"/>
          <p:cNvCxnSpPr/>
          <p:nvPr/>
        </p:nvCxnSpPr>
        <p:spPr>
          <a:xfrm>
            <a:off x="3408588" y="3124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6" name="Straight Connector 735"/>
          <p:cNvCxnSpPr/>
          <p:nvPr/>
        </p:nvCxnSpPr>
        <p:spPr>
          <a:xfrm>
            <a:off x="6297384" y="2743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7" name="Straight Connector 736"/>
          <p:cNvCxnSpPr/>
          <p:nvPr/>
        </p:nvCxnSpPr>
        <p:spPr>
          <a:xfrm>
            <a:off x="6304188" y="3124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8" name="Straight Connector 737"/>
          <p:cNvCxnSpPr/>
          <p:nvPr/>
        </p:nvCxnSpPr>
        <p:spPr>
          <a:xfrm>
            <a:off x="506184" y="6096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9" name="Straight Connector 738"/>
          <p:cNvCxnSpPr/>
          <p:nvPr/>
        </p:nvCxnSpPr>
        <p:spPr>
          <a:xfrm>
            <a:off x="512988" y="6477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0" name="Straight Connector 739"/>
          <p:cNvCxnSpPr/>
          <p:nvPr/>
        </p:nvCxnSpPr>
        <p:spPr>
          <a:xfrm>
            <a:off x="3408588" y="6096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1" name="Straight Connector 740"/>
          <p:cNvCxnSpPr/>
          <p:nvPr/>
        </p:nvCxnSpPr>
        <p:spPr>
          <a:xfrm>
            <a:off x="3415392" y="6477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2" name="Straight Connector 741"/>
          <p:cNvCxnSpPr/>
          <p:nvPr/>
        </p:nvCxnSpPr>
        <p:spPr>
          <a:xfrm>
            <a:off x="6304188" y="6096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3" name="Straight Connector 742"/>
          <p:cNvCxnSpPr/>
          <p:nvPr/>
        </p:nvCxnSpPr>
        <p:spPr>
          <a:xfrm>
            <a:off x="6310992" y="6477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571134" y="6611779"/>
            <a:ext cx="1572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www.stevewyborney.com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56373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10984" y="1447800"/>
            <a:ext cx="6428016" cy="3955596"/>
            <a:chOff x="2209800" y="304800"/>
            <a:chExt cx="6428016" cy="3955596"/>
          </a:xfrm>
        </p:grpSpPr>
        <p:sp>
          <p:nvSpPr>
            <p:cNvPr id="342" name="Cube 34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Cube 34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Cube 34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Cube 34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Cube 34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Cube 34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4" name="Group 403"/>
          <p:cNvGrpSpPr/>
          <p:nvPr/>
        </p:nvGrpSpPr>
        <p:grpSpPr>
          <a:xfrm>
            <a:off x="1268184" y="1447800"/>
            <a:ext cx="6428016" cy="3955596"/>
            <a:chOff x="2209800" y="304800"/>
            <a:chExt cx="6428016" cy="3955596"/>
          </a:xfrm>
        </p:grpSpPr>
        <p:sp>
          <p:nvSpPr>
            <p:cNvPr id="405" name="Cube 40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Cube 40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Cube 40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Cube 40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Cube 40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Cube 40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1" name="Group 410"/>
          <p:cNvGrpSpPr/>
          <p:nvPr/>
        </p:nvGrpSpPr>
        <p:grpSpPr>
          <a:xfrm>
            <a:off x="1725384" y="1447800"/>
            <a:ext cx="6428016" cy="3955596"/>
            <a:chOff x="2209800" y="304800"/>
            <a:chExt cx="6428016" cy="3955596"/>
          </a:xfrm>
        </p:grpSpPr>
        <p:sp>
          <p:nvSpPr>
            <p:cNvPr id="412" name="Cube 41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Cube 41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Cube 41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Cube 41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Cube 41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Cube 41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8" name="Group 417"/>
          <p:cNvGrpSpPr/>
          <p:nvPr/>
        </p:nvGrpSpPr>
        <p:grpSpPr>
          <a:xfrm>
            <a:off x="2182584" y="1447800"/>
            <a:ext cx="6428016" cy="3955596"/>
            <a:chOff x="2209800" y="304800"/>
            <a:chExt cx="6428016" cy="3955596"/>
          </a:xfrm>
        </p:grpSpPr>
        <p:sp>
          <p:nvSpPr>
            <p:cNvPr id="419" name="Cube 41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Cube 41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Cube 42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2" name="Cube 42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Cube 42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4" name="Cube 42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5" name="Group 424"/>
          <p:cNvGrpSpPr/>
          <p:nvPr/>
        </p:nvGrpSpPr>
        <p:grpSpPr>
          <a:xfrm>
            <a:off x="810984" y="990600"/>
            <a:ext cx="6428016" cy="3955596"/>
            <a:chOff x="2209800" y="304800"/>
            <a:chExt cx="6428016" cy="3955596"/>
          </a:xfrm>
        </p:grpSpPr>
        <p:sp>
          <p:nvSpPr>
            <p:cNvPr id="426" name="Cube 42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7" name="Cube 42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8" name="Cube 42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Cube 42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Cube 42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1" name="Cube 43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2" name="Group 431"/>
          <p:cNvGrpSpPr/>
          <p:nvPr/>
        </p:nvGrpSpPr>
        <p:grpSpPr>
          <a:xfrm>
            <a:off x="1268184" y="990600"/>
            <a:ext cx="6428016" cy="3955596"/>
            <a:chOff x="2209800" y="304800"/>
            <a:chExt cx="6428016" cy="3955596"/>
          </a:xfrm>
        </p:grpSpPr>
        <p:sp>
          <p:nvSpPr>
            <p:cNvPr id="433" name="Cube 43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Cube 43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Cube 43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Cube 43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7" name="Cube 43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8" name="Cube 43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9" name="Group 438"/>
          <p:cNvGrpSpPr/>
          <p:nvPr/>
        </p:nvGrpSpPr>
        <p:grpSpPr>
          <a:xfrm>
            <a:off x="1725384" y="990600"/>
            <a:ext cx="6428016" cy="3955596"/>
            <a:chOff x="2209800" y="304800"/>
            <a:chExt cx="6428016" cy="3955596"/>
          </a:xfrm>
        </p:grpSpPr>
        <p:sp>
          <p:nvSpPr>
            <p:cNvPr id="440" name="Cube 43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1" name="Cube 44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2" name="Cube 44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3" name="Cube 44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4" name="Cube 44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5" name="Cube 44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2182584" y="990600"/>
            <a:ext cx="6428016" cy="3955596"/>
            <a:chOff x="2209800" y="304800"/>
            <a:chExt cx="6428016" cy="3955596"/>
          </a:xfrm>
        </p:grpSpPr>
        <p:sp>
          <p:nvSpPr>
            <p:cNvPr id="447" name="Cube 44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8" name="Cube 44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9" name="Cube 44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" name="Cube 44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1" name="Cube 45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2" name="Cube 45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3" name="Group 452"/>
          <p:cNvGrpSpPr/>
          <p:nvPr/>
        </p:nvGrpSpPr>
        <p:grpSpPr>
          <a:xfrm>
            <a:off x="810984" y="533400"/>
            <a:ext cx="6428016" cy="3955596"/>
            <a:chOff x="2209800" y="304800"/>
            <a:chExt cx="6428016" cy="3955596"/>
          </a:xfrm>
        </p:grpSpPr>
        <p:sp>
          <p:nvSpPr>
            <p:cNvPr id="454" name="Cube 45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Cube 45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Cube 45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Cube 45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Cube 45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Cube 45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0" name="Group 459"/>
          <p:cNvGrpSpPr/>
          <p:nvPr/>
        </p:nvGrpSpPr>
        <p:grpSpPr>
          <a:xfrm>
            <a:off x="1268184" y="533400"/>
            <a:ext cx="6428016" cy="3955596"/>
            <a:chOff x="2209800" y="304800"/>
            <a:chExt cx="6428016" cy="3955596"/>
          </a:xfrm>
        </p:grpSpPr>
        <p:sp>
          <p:nvSpPr>
            <p:cNvPr id="461" name="Cube 46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2" name="Cube 46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3" name="Cube 46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Cube 46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Cube 46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6" name="Cube 46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7" name="Group 466"/>
          <p:cNvGrpSpPr/>
          <p:nvPr/>
        </p:nvGrpSpPr>
        <p:grpSpPr>
          <a:xfrm>
            <a:off x="1725384" y="533400"/>
            <a:ext cx="6428016" cy="3955596"/>
            <a:chOff x="2209800" y="304800"/>
            <a:chExt cx="6428016" cy="3955596"/>
          </a:xfrm>
        </p:grpSpPr>
        <p:sp>
          <p:nvSpPr>
            <p:cNvPr id="468" name="Cube 46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Cube 46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Cube 46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1" name="Cube 47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Cube 47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Cube 47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4" name="Group 473"/>
          <p:cNvGrpSpPr/>
          <p:nvPr/>
        </p:nvGrpSpPr>
        <p:grpSpPr>
          <a:xfrm>
            <a:off x="2182584" y="533400"/>
            <a:ext cx="6428016" cy="3955596"/>
            <a:chOff x="2209800" y="304800"/>
            <a:chExt cx="6428016" cy="3955596"/>
          </a:xfrm>
        </p:grpSpPr>
        <p:sp>
          <p:nvSpPr>
            <p:cNvPr id="475" name="Cube 47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6" name="Cube 47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7" name="Cube 47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8" name="Cube 47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Cube 47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0" name="Cube 47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1" name="Group 480"/>
          <p:cNvGrpSpPr/>
          <p:nvPr/>
        </p:nvGrpSpPr>
        <p:grpSpPr>
          <a:xfrm>
            <a:off x="810984" y="76200"/>
            <a:ext cx="6428016" cy="3955596"/>
            <a:chOff x="2209800" y="304800"/>
            <a:chExt cx="6428016" cy="3955596"/>
          </a:xfrm>
        </p:grpSpPr>
        <p:sp>
          <p:nvSpPr>
            <p:cNvPr id="482" name="Cube 48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Cube 48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Cube 48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Cube 48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Cube 48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7" name="Cube 48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8" name="Group 487"/>
          <p:cNvGrpSpPr/>
          <p:nvPr/>
        </p:nvGrpSpPr>
        <p:grpSpPr>
          <a:xfrm>
            <a:off x="1268184" y="76200"/>
            <a:ext cx="6428016" cy="3955596"/>
            <a:chOff x="2209800" y="304800"/>
            <a:chExt cx="6428016" cy="3955596"/>
          </a:xfrm>
        </p:grpSpPr>
        <p:sp>
          <p:nvSpPr>
            <p:cNvPr id="489" name="Cube 48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Cube 48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Cube 49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2" name="Cube 49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3" name="Cube 49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4" name="Cube 49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5" name="Group 494"/>
          <p:cNvGrpSpPr/>
          <p:nvPr/>
        </p:nvGrpSpPr>
        <p:grpSpPr>
          <a:xfrm>
            <a:off x="1725384" y="76200"/>
            <a:ext cx="6428016" cy="3955596"/>
            <a:chOff x="2209800" y="304800"/>
            <a:chExt cx="6428016" cy="3955596"/>
          </a:xfrm>
        </p:grpSpPr>
        <p:sp>
          <p:nvSpPr>
            <p:cNvPr id="496" name="Cube 49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Cube 49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8" name="Cube 49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9" name="Cube 49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0" name="Cube 49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1" name="Cube 50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2" name="Group 501"/>
          <p:cNvGrpSpPr/>
          <p:nvPr/>
        </p:nvGrpSpPr>
        <p:grpSpPr>
          <a:xfrm>
            <a:off x="2182584" y="76200"/>
            <a:ext cx="6428016" cy="3955596"/>
            <a:chOff x="2209800" y="304800"/>
            <a:chExt cx="6428016" cy="3955596"/>
          </a:xfrm>
        </p:grpSpPr>
        <p:sp>
          <p:nvSpPr>
            <p:cNvPr id="503" name="Cube 50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4" name="Cube 50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5" name="Cube 50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6" name="Cube 50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Cube 50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8" name="Cube 50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9" name="Group 508"/>
          <p:cNvGrpSpPr/>
          <p:nvPr/>
        </p:nvGrpSpPr>
        <p:grpSpPr>
          <a:xfrm>
            <a:off x="658584" y="1600200"/>
            <a:ext cx="6428016" cy="3955596"/>
            <a:chOff x="2209800" y="304800"/>
            <a:chExt cx="6428016" cy="3955596"/>
          </a:xfrm>
        </p:grpSpPr>
        <p:sp>
          <p:nvSpPr>
            <p:cNvPr id="510" name="Cube 50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" name="Cube 51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2" name="Cube 51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" name="Cube 51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4" name="Cube 51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" name="Cube 51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6" name="Group 515"/>
          <p:cNvGrpSpPr/>
          <p:nvPr/>
        </p:nvGrpSpPr>
        <p:grpSpPr>
          <a:xfrm>
            <a:off x="1115784" y="1600200"/>
            <a:ext cx="6428016" cy="3955596"/>
            <a:chOff x="2209800" y="304800"/>
            <a:chExt cx="6428016" cy="3955596"/>
          </a:xfrm>
        </p:grpSpPr>
        <p:sp>
          <p:nvSpPr>
            <p:cNvPr id="517" name="Cube 51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8" name="Cube 51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9" name="Cube 51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0" name="Cube 51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1" name="Cube 52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2" name="Cube 52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3" name="Group 522"/>
          <p:cNvGrpSpPr/>
          <p:nvPr/>
        </p:nvGrpSpPr>
        <p:grpSpPr>
          <a:xfrm>
            <a:off x="1572984" y="1600200"/>
            <a:ext cx="6428016" cy="3955596"/>
            <a:chOff x="2209800" y="304800"/>
            <a:chExt cx="6428016" cy="3955596"/>
          </a:xfrm>
        </p:grpSpPr>
        <p:sp>
          <p:nvSpPr>
            <p:cNvPr id="524" name="Cube 52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5" name="Cube 52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6" name="Cube 52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7" name="Cube 52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8" name="Cube 52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9" name="Cube 52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0" name="Group 529"/>
          <p:cNvGrpSpPr/>
          <p:nvPr/>
        </p:nvGrpSpPr>
        <p:grpSpPr>
          <a:xfrm>
            <a:off x="2030184" y="1600200"/>
            <a:ext cx="6428016" cy="3955596"/>
            <a:chOff x="2209800" y="304800"/>
            <a:chExt cx="6428016" cy="3955596"/>
          </a:xfrm>
        </p:grpSpPr>
        <p:sp>
          <p:nvSpPr>
            <p:cNvPr id="531" name="Cube 53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2" name="Cube 53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3" name="Cube 53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4" name="Cube 53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5" name="Cube 53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6" name="Cube 53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7" name="Group 536"/>
          <p:cNvGrpSpPr/>
          <p:nvPr/>
        </p:nvGrpSpPr>
        <p:grpSpPr>
          <a:xfrm>
            <a:off x="658584" y="1143000"/>
            <a:ext cx="6428016" cy="3955596"/>
            <a:chOff x="2209800" y="304800"/>
            <a:chExt cx="6428016" cy="3955596"/>
          </a:xfrm>
        </p:grpSpPr>
        <p:sp>
          <p:nvSpPr>
            <p:cNvPr id="538" name="Cube 53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9" name="Cube 53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0" name="Cube 53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1" name="Cube 54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Cube 54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Cube 54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4" name="Group 543"/>
          <p:cNvGrpSpPr/>
          <p:nvPr/>
        </p:nvGrpSpPr>
        <p:grpSpPr>
          <a:xfrm>
            <a:off x="1115784" y="1143000"/>
            <a:ext cx="6428016" cy="3955596"/>
            <a:chOff x="2209800" y="304800"/>
            <a:chExt cx="6428016" cy="3955596"/>
          </a:xfrm>
        </p:grpSpPr>
        <p:sp>
          <p:nvSpPr>
            <p:cNvPr id="545" name="Cube 54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" name="Cube 54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Cube 54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8" name="Cube 54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9" name="Cube 54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0" name="Cube 54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1" name="Group 550"/>
          <p:cNvGrpSpPr/>
          <p:nvPr/>
        </p:nvGrpSpPr>
        <p:grpSpPr>
          <a:xfrm>
            <a:off x="1572984" y="1143000"/>
            <a:ext cx="6428016" cy="3955596"/>
            <a:chOff x="2209800" y="304800"/>
            <a:chExt cx="6428016" cy="3955596"/>
          </a:xfrm>
        </p:grpSpPr>
        <p:sp>
          <p:nvSpPr>
            <p:cNvPr id="552" name="Cube 55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3" name="Cube 55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4" name="Cube 55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5" name="Cube 55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6" name="Cube 55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7" name="Cube 55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8" name="Group 557"/>
          <p:cNvGrpSpPr/>
          <p:nvPr/>
        </p:nvGrpSpPr>
        <p:grpSpPr>
          <a:xfrm>
            <a:off x="2030184" y="1143000"/>
            <a:ext cx="6428016" cy="3955596"/>
            <a:chOff x="2209800" y="304800"/>
            <a:chExt cx="6428016" cy="3955596"/>
          </a:xfrm>
        </p:grpSpPr>
        <p:sp>
          <p:nvSpPr>
            <p:cNvPr id="559" name="Cube 55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0" name="Cube 55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1" name="Cube 56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2" name="Cube 56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3" name="Cube 56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4" name="Cube 56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5" name="Group 564"/>
          <p:cNvGrpSpPr/>
          <p:nvPr/>
        </p:nvGrpSpPr>
        <p:grpSpPr>
          <a:xfrm>
            <a:off x="658584" y="685800"/>
            <a:ext cx="6428016" cy="3955596"/>
            <a:chOff x="2209800" y="304800"/>
            <a:chExt cx="6428016" cy="3955596"/>
          </a:xfrm>
        </p:grpSpPr>
        <p:sp>
          <p:nvSpPr>
            <p:cNvPr id="566" name="Cube 56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7" name="Cube 56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8" name="Cube 56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9" name="Cube 56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0" name="Cube 56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1" name="Cube 57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2" name="Group 571"/>
          <p:cNvGrpSpPr/>
          <p:nvPr/>
        </p:nvGrpSpPr>
        <p:grpSpPr>
          <a:xfrm>
            <a:off x="1115784" y="685800"/>
            <a:ext cx="6428016" cy="3955596"/>
            <a:chOff x="2209800" y="304800"/>
            <a:chExt cx="6428016" cy="3955596"/>
          </a:xfrm>
        </p:grpSpPr>
        <p:sp>
          <p:nvSpPr>
            <p:cNvPr id="573" name="Cube 57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4" name="Cube 57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5" name="Cube 57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6" name="Cube 57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7" name="Cube 57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Cube 57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9" name="Group 578"/>
          <p:cNvGrpSpPr/>
          <p:nvPr/>
        </p:nvGrpSpPr>
        <p:grpSpPr>
          <a:xfrm>
            <a:off x="1572984" y="685800"/>
            <a:ext cx="6428016" cy="3955596"/>
            <a:chOff x="2209800" y="304800"/>
            <a:chExt cx="6428016" cy="3955596"/>
          </a:xfrm>
        </p:grpSpPr>
        <p:sp>
          <p:nvSpPr>
            <p:cNvPr id="580" name="Cube 57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1" name="Cube 58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2" name="Cube 58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3" name="Cube 58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4" name="Cube 58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5" name="Cube 58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6" name="Group 585"/>
          <p:cNvGrpSpPr/>
          <p:nvPr/>
        </p:nvGrpSpPr>
        <p:grpSpPr>
          <a:xfrm>
            <a:off x="2030184" y="685800"/>
            <a:ext cx="6428016" cy="3955596"/>
            <a:chOff x="2209800" y="304800"/>
            <a:chExt cx="6428016" cy="3955596"/>
          </a:xfrm>
        </p:grpSpPr>
        <p:sp>
          <p:nvSpPr>
            <p:cNvPr id="587" name="Cube 58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8" name="Cube 58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9" name="Cube 58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0" name="Cube 58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1" name="Cube 59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2" name="Cube 59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3" name="Group 592"/>
          <p:cNvGrpSpPr/>
          <p:nvPr/>
        </p:nvGrpSpPr>
        <p:grpSpPr>
          <a:xfrm>
            <a:off x="658584" y="228600"/>
            <a:ext cx="6428016" cy="3955596"/>
            <a:chOff x="2209800" y="304800"/>
            <a:chExt cx="6428016" cy="3955596"/>
          </a:xfrm>
        </p:grpSpPr>
        <p:sp>
          <p:nvSpPr>
            <p:cNvPr id="594" name="Cube 59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5" name="Cube 59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6" name="Cube 59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7" name="Cube 59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8" name="Cube 59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9" name="Cube 59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0" name="Group 599"/>
          <p:cNvGrpSpPr/>
          <p:nvPr/>
        </p:nvGrpSpPr>
        <p:grpSpPr>
          <a:xfrm>
            <a:off x="1115784" y="228600"/>
            <a:ext cx="6428016" cy="3955596"/>
            <a:chOff x="2209800" y="304800"/>
            <a:chExt cx="6428016" cy="3955596"/>
          </a:xfrm>
        </p:grpSpPr>
        <p:sp>
          <p:nvSpPr>
            <p:cNvPr id="601" name="Cube 60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2" name="Cube 60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3" name="Cube 60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4" name="Cube 60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5" name="Cube 60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6" name="Cube 60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7" name="Group 606"/>
          <p:cNvGrpSpPr/>
          <p:nvPr/>
        </p:nvGrpSpPr>
        <p:grpSpPr>
          <a:xfrm>
            <a:off x="1572984" y="228600"/>
            <a:ext cx="6428016" cy="3955596"/>
            <a:chOff x="2209800" y="304800"/>
            <a:chExt cx="6428016" cy="3955596"/>
          </a:xfrm>
        </p:grpSpPr>
        <p:sp>
          <p:nvSpPr>
            <p:cNvPr id="608" name="Cube 60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9" name="Cube 60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0" name="Cube 60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1" name="Cube 61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2" name="Cube 61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3" name="Cube 61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4" name="Group 613"/>
          <p:cNvGrpSpPr/>
          <p:nvPr/>
        </p:nvGrpSpPr>
        <p:grpSpPr>
          <a:xfrm>
            <a:off x="2030184" y="228600"/>
            <a:ext cx="6428016" cy="3955596"/>
            <a:chOff x="2209800" y="304800"/>
            <a:chExt cx="6428016" cy="3955596"/>
          </a:xfrm>
        </p:grpSpPr>
        <p:sp>
          <p:nvSpPr>
            <p:cNvPr id="615" name="Cube 61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" name="Cube 61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" name="Cube 61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8" name="Cube 61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9" name="Cube 61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0" name="Cube 61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1" name="Group 620"/>
          <p:cNvGrpSpPr/>
          <p:nvPr/>
        </p:nvGrpSpPr>
        <p:grpSpPr>
          <a:xfrm>
            <a:off x="506184" y="1752600"/>
            <a:ext cx="6428016" cy="3955596"/>
            <a:chOff x="2209800" y="304800"/>
            <a:chExt cx="6428016" cy="3955596"/>
          </a:xfrm>
        </p:grpSpPr>
        <p:sp>
          <p:nvSpPr>
            <p:cNvPr id="622" name="Cube 62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3" name="Cube 62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4" name="Cube 62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5" name="Cube 62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6" name="Cube 62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7" name="Cube 62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8" name="Group 627"/>
          <p:cNvGrpSpPr/>
          <p:nvPr/>
        </p:nvGrpSpPr>
        <p:grpSpPr>
          <a:xfrm>
            <a:off x="963384" y="1752600"/>
            <a:ext cx="6428016" cy="3955596"/>
            <a:chOff x="2209800" y="304800"/>
            <a:chExt cx="6428016" cy="3955596"/>
          </a:xfrm>
        </p:grpSpPr>
        <p:sp>
          <p:nvSpPr>
            <p:cNvPr id="629" name="Cube 62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0" name="Cube 62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1" name="Cube 63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2" name="Cube 63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3" name="Cube 63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4" name="Cube 63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5" name="Group 634"/>
          <p:cNvGrpSpPr/>
          <p:nvPr/>
        </p:nvGrpSpPr>
        <p:grpSpPr>
          <a:xfrm>
            <a:off x="1420584" y="1752600"/>
            <a:ext cx="6428016" cy="3955596"/>
            <a:chOff x="2209800" y="304800"/>
            <a:chExt cx="6428016" cy="3955596"/>
          </a:xfrm>
        </p:grpSpPr>
        <p:sp>
          <p:nvSpPr>
            <p:cNvPr id="636" name="Cube 63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7" name="Cube 63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8" name="Cube 63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9" name="Cube 63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0" name="Cube 63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1" name="Cube 64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2" name="Group 641"/>
          <p:cNvGrpSpPr/>
          <p:nvPr/>
        </p:nvGrpSpPr>
        <p:grpSpPr>
          <a:xfrm>
            <a:off x="1877784" y="1752600"/>
            <a:ext cx="6428016" cy="3955596"/>
            <a:chOff x="2209800" y="304800"/>
            <a:chExt cx="6428016" cy="3955596"/>
          </a:xfrm>
        </p:grpSpPr>
        <p:sp>
          <p:nvSpPr>
            <p:cNvPr id="643" name="Cube 64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4" name="Cube 64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5" name="Cube 64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6" name="Cube 64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7" name="Cube 64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8" name="Cube 64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9" name="Group 648"/>
          <p:cNvGrpSpPr/>
          <p:nvPr/>
        </p:nvGrpSpPr>
        <p:grpSpPr>
          <a:xfrm>
            <a:off x="506184" y="1295400"/>
            <a:ext cx="6428016" cy="3955596"/>
            <a:chOff x="2209800" y="304800"/>
            <a:chExt cx="6428016" cy="3955596"/>
          </a:xfrm>
        </p:grpSpPr>
        <p:sp>
          <p:nvSpPr>
            <p:cNvPr id="650" name="Cube 64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1" name="Cube 65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2" name="Cube 65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3" name="Cube 65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4" name="Cube 65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5" name="Cube 65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6" name="Group 655"/>
          <p:cNvGrpSpPr/>
          <p:nvPr/>
        </p:nvGrpSpPr>
        <p:grpSpPr>
          <a:xfrm>
            <a:off x="963384" y="1295400"/>
            <a:ext cx="6428016" cy="3955596"/>
            <a:chOff x="2209800" y="304800"/>
            <a:chExt cx="6428016" cy="3955596"/>
          </a:xfrm>
        </p:grpSpPr>
        <p:sp>
          <p:nvSpPr>
            <p:cNvPr id="657" name="Cube 65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8" name="Cube 65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9" name="Cube 65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0" name="Cube 65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1" name="Cube 66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2" name="Cube 66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3" name="Group 662"/>
          <p:cNvGrpSpPr/>
          <p:nvPr/>
        </p:nvGrpSpPr>
        <p:grpSpPr>
          <a:xfrm>
            <a:off x="1420584" y="1295400"/>
            <a:ext cx="6428016" cy="3955596"/>
            <a:chOff x="2209800" y="304800"/>
            <a:chExt cx="6428016" cy="3955596"/>
          </a:xfrm>
        </p:grpSpPr>
        <p:sp>
          <p:nvSpPr>
            <p:cNvPr id="664" name="Cube 66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5" name="Cube 66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6" name="Cube 66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7" name="Cube 66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8" name="Cube 66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9" name="Cube 66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0" name="Group 669"/>
          <p:cNvGrpSpPr/>
          <p:nvPr/>
        </p:nvGrpSpPr>
        <p:grpSpPr>
          <a:xfrm>
            <a:off x="1877784" y="1295400"/>
            <a:ext cx="6428016" cy="3955596"/>
            <a:chOff x="2209800" y="304800"/>
            <a:chExt cx="6428016" cy="3955596"/>
          </a:xfrm>
        </p:grpSpPr>
        <p:sp>
          <p:nvSpPr>
            <p:cNvPr id="671" name="Cube 67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2" name="Cube 67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3" name="Cube 67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4" name="Cube 67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5" name="Cube 67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6" name="Cube 67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7" name="Group 676"/>
          <p:cNvGrpSpPr/>
          <p:nvPr/>
        </p:nvGrpSpPr>
        <p:grpSpPr>
          <a:xfrm>
            <a:off x="506184" y="838200"/>
            <a:ext cx="6428016" cy="3955596"/>
            <a:chOff x="2209800" y="304800"/>
            <a:chExt cx="6428016" cy="3955596"/>
          </a:xfrm>
        </p:grpSpPr>
        <p:sp>
          <p:nvSpPr>
            <p:cNvPr id="678" name="Cube 67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9" name="Cube 67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0" name="Cube 67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1" name="Cube 68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2" name="Cube 68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3" name="Cube 68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4" name="Group 683"/>
          <p:cNvGrpSpPr/>
          <p:nvPr/>
        </p:nvGrpSpPr>
        <p:grpSpPr>
          <a:xfrm>
            <a:off x="963384" y="838200"/>
            <a:ext cx="6428016" cy="3955596"/>
            <a:chOff x="2209800" y="304800"/>
            <a:chExt cx="6428016" cy="3955596"/>
          </a:xfrm>
        </p:grpSpPr>
        <p:sp>
          <p:nvSpPr>
            <p:cNvPr id="685" name="Cube 68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6" name="Cube 68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7" name="Cube 68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8" name="Cube 68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9" name="Cube 68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0" name="Cube 68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1" name="Group 690"/>
          <p:cNvGrpSpPr/>
          <p:nvPr/>
        </p:nvGrpSpPr>
        <p:grpSpPr>
          <a:xfrm>
            <a:off x="1420584" y="838200"/>
            <a:ext cx="6428016" cy="3955596"/>
            <a:chOff x="2209800" y="304800"/>
            <a:chExt cx="6428016" cy="3955596"/>
          </a:xfrm>
        </p:grpSpPr>
        <p:sp>
          <p:nvSpPr>
            <p:cNvPr id="692" name="Cube 69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3" name="Cube 69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4" name="Cube 69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5" name="Cube 69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6" name="Cube 69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7" name="Cube 69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8" name="Group 697"/>
          <p:cNvGrpSpPr/>
          <p:nvPr/>
        </p:nvGrpSpPr>
        <p:grpSpPr>
          <a:xfrm>
            <a:off x="1877784" y="838200"/>
            <a:ext cx="6428016" cy="3955596"/>
            <a:chOff x="2209800" y="304800"/>
            <a:chExt cx="6428016" cy="3955596"/>
          </a:xfrm>
        </p:grpSpPr>
        <p:sp>
          <p:nvSpPr>
            <p:cNvPr id="699" name="Cube 69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0" name="Cube 69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1" name="Cube 70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2" name="Cube 70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3" name="Cube 70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4" name="Cube 70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5" name="Group 704"/>
          <p:cNvGrpSpPr/>
          <p:nvPr/>
        </p:nvGrpSpPr>
        <p:grpSpPr>
          <a:xfrm>
            <a:off x="506184" y="381000"/>
            <a:ext cx="6428016" cy="3955596"/>
            <a:chOff x="2209800" y="304800"/>
            <a:chExt cx="6428016" cy="3955596"/>
          </a:xfrm>
        </p:grpSpPr>
        <p:sp>
          <p:nvSpPr>
            <p:cNvPr id="706" name="Cube 70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7" name="Cube 70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8" name="Cube 70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9" name="Cube 70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0" name="Cube 70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1" name="Cube 71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2" name="Group 711"/>
          <p:cNvGrpSpPr/>
          <p:nvPr/>
        </p:nvGrpSpPr>
        <p:grpSpPr>
          <a:xfrm>
            <a:off x="963384" y="381000"/>
            <a:ext cx="6428016" cy="3955596"/>
            <a:chOff x="2209800" y="304800"/>
            <a:chExt cx="6428016" cy="3955596"/>
          </a:xfrm>
        </p:grpSpPr>
        <p:sp>
          <p:nvSpPr>
            <p:cNvPr id="713" name="Cube 71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4" name="Cube 71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5" name="Cube 71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6" name="Cube 71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7" name="Cube 71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" name="Cube 71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9" name="Group 718"/>
          <p:cNvGrpSpPr/>
          <p:nvPr/>
        </p:nvGrpSpPr>
        <p:grpSpPr>
          <a:xfrm>
            <a:off x="1420584" y="381000"/>
            <a:ext cx="6428016" cy="3955596"/>
            <a:chOff x="2209800" y="304800"/>
            <a:chExt cx="6428016" cy="3955596"/>
          </a:xfrm>
        </p:grpSpPr>
        <p:sp>
          <p:nvSpPr>
            <p:cNvPr id="720" name="Cube 71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1" name="Cube 72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2" name="Cube 72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3" name="Cube 72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4" name="Cube 72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5" name="Cube 72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6" name="Group 725"/>
          <p:cNvGrpSpPr/>
          <p:nvPr/>
        </p:nvGrpSpPr>
        <p:grpSpPr>
          <a:xfrm>
            <a:off x="1877784" y="381000"/>
            <a:ext cx="6428016" cy="3955596"/>
            <a:chOff x="2209800" y="304800"/>
            <a:chExt cx="6428016" cy="3955596"/>
          </a:xfrm>
        </p:grpSpPr>
        <p:sp>
          <p:nvSpPr>
            <p:cNvPr id="727" name="Cube 72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8" name="Cube 72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9" name="Cube 72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0" name="Cube 72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1" name="Cube 73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2" name="Cube 73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/>
          <p:cNvCxnSpPr/>
          <p:nvPr/>
        </p:nvCxnSpPr>
        <p:spPr>
          <a:xfrm>
            <a:off x="499380" y="2743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3" name="Straight Connector 732"/>
          <p:cNvCxnSpPr/>
          <p:nvPr/>
        </p:nvCxnSpPr>
        <p:spPr>
          <a:xfrm>
            <a:off x="506184" y="3124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4" name="Straight Connector 733"/>
          <p:cNvCxnSpPr/>
          <p:nvPr/>
        </p:nvCxnSpPr>
        <p:spPr>
          <a:xfrm>
            <a:off x="3401784" y="2743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5" name="Straight Connector 734"/>
          <p:cNvCxnSpPr/>
          <p:nvPr/>
        </p:nvCxnSpPr>
        <p:spPr>
          <a:xfrm>
            <a:off x="3408588" y="3124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6" name="Straight Connector 735"/>
          <p:cNvCxnSpPr/>
          <p:nvPr/>
        </p:nvCxnSpPr>
        <p:spPr>
          <a:xfrm>
            <a:off x="6297384" y="2743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7" name="Straight Connector 736"/>
          <p:cNvCxnSpPr/>
          <p:nvPr/>
        </p:nvCxnSpPr>
        <p:spPr>
          <a:xfrm>
            <a:off x="6304188" y="3124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8" name="Straight Connector 737"/>
          <p:cNvCxnSpPr/>
          <p:nvPr/>
        </p:nvCxnSpPr>
        <p:spPr>
          <a:xfrm>
            <a:off x="506184" y="6096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9" name="Straight Connector 738"/>
          <p:cNvCxnSpPr/>
          <p:nvPr/>
        </p:nvCxnSpPr>
        <p:spPr>
          <a:xfrm>
            <a:off x="512988" y="6477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0" name="Straight Connector 739"/>
          <p:cNvCxnSpPr/>
          <p:nvPr/>
        </p:nvCxnSpPr>
        <p:spPr>
          <a:xfrm>
            <a:off x="3408588" y="6096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1" name="Straight Connector 740"/>
          <p:cNvCxnSpPr/>
          <p:nvPr/>
        </p:nvCxnSpPr>
        <p:spPr>
          <a:xfrm>
            <a:off x="3415392" y="6477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2" name="Straight Connector 741"/>
          <p:cNvCxnSpPr/>
          <p:nvPr/>
        </p:nvCxnSpPr>
        <p:spPr>
          <a:xfrm>
            <a:off x="6304188" y="6096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3" name="Straight Connector 742"/>
          <p:cNvCxnSpPr/>
          <p:nvPr/>
        </p:nvCxnSpPr>
        <p:spPr>
          <a:xfrm>
            <a:off x="6310992" y="6477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571134" y="6611779"/>
            <a:ext cx="1572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www.stevewyborney.com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1968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10984" y="1447800"/>
            <a:ext cx="6428016" cy="3955596"/>
            <a:chOff x="2209800" y="304800"/>
            <a:chExt cx="6428016" cy="3955596"/>
          </a:xfrm>
        </p:grpSpPr>
        <p:sp>
          <p:nvSpPr>
            <p:cNvPr id="342" name="Cube 34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Cube 34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Cube 34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Cube 34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Cube 34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Cube 34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4" name="Group 403"/>
          <p:cNvGrpSpPr/>
          <p:nvPr/>
        </p:nvGrpSpPr>
        <p:grpSpPr>
          <a:xfrm>
            <a:off x="1268184" y="1447800"/>
            <a:ext cx="6428016" cy="3955596"/>
            <a:chOff x="2209800" y="304800"/>
            <a:chExt cx="6428016" cy="3955596"/>
          </a:xfrm>
        </p:grpSpPr>
        <p:sp>
          <p:nvSpPr>
            <p:cNvPr id="405" name="Cube 40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Cube 40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Cube 40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Cube 40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Cube 40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Cube 40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1" name="Group 410"/>
          <p:cNvGrpSpPr/>
          <p:nvPr/>
        </p:nvGrpSpPr>
        <p:grpSpPr>
          <a:xfrm>
            <a:off x="1725384" y="1447800"/>
            <a:ext cx="6428016" cy="3955596"/>
            <a:chOff x="2209800" y="304800"/>
            <a:chExt cx="6428016" cy="3955596"/>
          </a:xfrm>
        </p:grpSpPr>
        <p:sp>
          <p:nvSpPr>
            <p:cNvPr id="412" name="Cube 41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Cube 41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Cube 41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Cube 41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Cube 41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Cube 41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8" name="Group 417"/>
          <p:cNvGrpSpPr/>
          <p:nvPr/>
        </p:nvGrpSpPr>
        <p:grpSpPr>
          <a:xfrm>
            <a:off x="2182584" y="1447800"/>
            <a:ext cx="6428016" cy="3955596"/>
            <a:chOff x="2209800" y="304800"/>
            <a:chExt cx="6428016" cy="3955596"/>
          </a:xfrm>
        </p:grpSpPr>
        <p:sp>
          <p:nvSpPr>
            <p:cNvPr id="419" name="Cube 41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Cube 41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Cube 42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2" name="Cube 42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Cube 42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4" name="Cube 42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5" name="Group 424"/>
          <p:cNvGrpSpPr/>
          <p:nvPr/>
        </p:nvGrpSpPr>
        <p:grpSpPr>
          <a:xfrm>
            <a:off x="810984" y="990600"/>
            <a:ext cx="6428016" cy="3955596"/>
            <a:chOff x="2209800" y="304800"/>
            <a:chExt cx="6428016" cy="3955596"/>
          </a:xfrm>
        </p:grpSpPr>
        <p:sp>
          <p:nvSpPr>
            <p:cNvPr id="426" name="Cube 42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7" name="Cube 42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8" name="Cube 42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Cube 42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Cube 42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1" name="Cube 43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2" name="Group 431"/>
          <p:cNvGrpSpPr/>
          <p:nvPr/>
        </p:nvGrpSpPr>
        <p:grpSpPr>
          <a:xfrm>
            <a:off x="1268184" y="990600"/>
            <a:ext cx="6428016" cy="3955596"/>
            <a:chOff x="2209800" y="304800"/>
            <a:chExt cx="6428016" cy="3955596"/>
          </a:xfrm>
        </p:grpSpPr>
        <p:sp>
          <p:nvSpPr>
            <p:cNvPr id="433" name="Cube 43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Cube 43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Cube 43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Cube 43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7" name="Cube 43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8" name="Cube 43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9" name="Group 438"/>
          <p:cNvGrpSpPr/>
          <p:nvPr/>
        </p:nvGrpSpPr>
        <p:grpSpPr>
          <a:xfrm>
            <a:off x="1725384" y="990600"/>
            <a:ext cx="6428016" cy="3955596"/>
            <a:chOff x="2209800" y="304800"/>
            <a:chExt cx="6428016" cy="3955596"/>
          </a:xfrm>
        </p:grpSpPr>
        <p:sp>
          <p:nvSpPr>
            <p:cNvPr id="440" name="Cube 43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1" name="Cube 44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2" name="Cube 44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3" name="Cube 44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4" name="Cube 44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5" name="Cube 44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2182584" y="990600"/>
            <a:ext cx="6428016" cy="3955596"/>
            <a:chOff x="2209800" y="304800"/>
            <a:chExt cx="6428016" cy="3955596"/>
          </a:xfrm>
        </p:grpSpPr>
        <p:sp>
          <p:nvSpPr>
            <p:cNvPr id="447" name="Cube 44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8" name="Cube 44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9" name="Cube 44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" name="Cube 44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1" name="Cube 45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2" name="Cube 45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3" name="Group 452"/>
          <p:cNvGrpSpPr/>
          <p:nvPr/>
        </p:nvGrpSpPr>
        <p:grpSpPr>
          <a:xfrm>
            <a:off x="810984" y="533400"/>
            <a:ext cx="6428016" cy="3955596"/>
            <a:chOff x="2209800" y="304800"/>
            <a:chExt cx="6428016" cy="3955596"/>
          </a:xfrm>
        </p:grpSpPr>
        <p:sp>
          <p:nvSpPr>
            <p:cNvPr id="454" name="Cube 45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Cube 45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Cube 45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Cube 45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Cube 45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Cube 45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0" name="Group 459"/>
          <p:cNvGrpSpPr/>
          <p:nvPr/>
        </p:nvGrpSpPr>
        <p:grpSpPr>
          <a:xfrm>
            <a:off x="1268184" y="533400"/>
            <a:ext cx="6428016" cy="3955596"/>
            <a:chOff x="2209800" y="304800"/>
            <a:chExt cx="6428016" cy="3955596"/>
          </a:xfrm>
        </p:grpSpPr>
        <p:sp>
          <p:nvSpPr>
            <p:cNvPr id="461" name="Cube 46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2" name="Cube 46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3" name="Cube 46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Cube 46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Cube 46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6" name="Cube 46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7" name="Group 466"/>
          <p:cNvGrpSpPr/>
          <p:nvPr/>
        </p:nvGrpSpPr>
        <p:grpSpPr>
          <a:xfrm>
            <a:off x="1725384" y="533400"/>
            <a:ext cx="6428016" cy="3955596"/>
            <a:chOff x="2209800" y="304800"/>
            <a:chExt cx="6428016" cy="3955596"/>
          </a:xfrm>
        </p:grpSpPr>
        <p:sp>
          <p:nvSpPr>
            <p:cNvPr id="468" name="Cube 46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Cube 46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Cube 46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1" name="Cube 47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Cube 47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Cube 47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4" name="Group 473"/>
          <p:cNvGrpSpPr/>
          <p:nvPr/>
        </p:nvGrpSpPr>
        <p:grpSpPr>
          <a:xfrm>
            <a:off x="2182584" y="533400"/>
            <a:ext cx="6428016" cy="3955596"/>
            <a:chOff x="2209800" y="304800"/>
            <a:chExt cx="6428016" cy="3955596"/>
          </a:xfrm>
        </p:grpSpPr>
        <p:sp>
          <p:nvSpPr>
            <p:cNvPr id="475" name="Cube 47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6" name="Cube 47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7" name="Cube 47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8" name="Cube 47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Cube 47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0" name="Cube 47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1" name="Group 480"/>
          <p:cNvGrpSpPr/>
          <p:nvPr/>
        </p:nvGrpSpPr>
        <p:grpSpPr>
          <a:xfrm>
            <a:off x="810984" y="76200"/>
            <a:ext cx="6428016" cy="3955596"/>
            <a:chOff x="2209800" y="304800"/>
            <a:chExt cx="6428016" cy="3955596"/>
          </a:xfrm>
        </p:grpSpPr>
        <p:sp>
          <p:nvSpPr>
            <p:cNvPr id="482" name="Cube 48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Cube 48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Cube 48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Cube 48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Cube 48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7" name="Cube 48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8" name="Group 487"/>
          <p:cNvGrpSpPr/>
          <p:nvPr/>
        </p:nvGrpSpPr>
        <p:grpSpPr>
          <a:xfrm>
            <a:off x="1268184" y="76200"/>
            <a:ext cx="6428016" cy="3955596"/>
            <a:chOff x="2209800" y="304800"/>
            <a:chExt cx="6428016" cy="3955596"/>
          </a:xfrm>
        </p:grpSpPr>
        <p:sp>
          <p:nvSpPr>
            <p:cNvPr id="489" name="Cube 48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Cube 48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Cube 49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2" name="Cube 49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3" name="Cube 49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4" name="Cube 49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5" name="Group 494"/>
          <p:cNvGrpSpPr/>
          <p:nvPr/>
        </p:nvGrpSpPr>
        <p:grpSpPr>
          <a:xfrm>
            <a:off x="1725384" y="76200"/>
            <a:ext cx="6428016" cy="3955596"/>
            <a:chOff x="2209800" y="304800"/>
            <a:chExt cx="6428016" cy="3955596"/>
          </a:xfrm>
        </p:grpSpPr>
        <p:sp>
          <p:nvSpPr>
            <p:cNvPr id="496" name="Cube 49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Cube 49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8" name="Cube 49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9" name="Cube 49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0" name="Cube 49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1" name="Cube 50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2" name="Group 501"/>
          <p:cNvGrpSpPr/>
          <p:nvPr/>
        </p:nvGrpSpPr>
        <p:grpSpPr>
          <a:xfrm>
            <a:off x="2182584" y="76200"/>
            <a:ext cx="6428016" cy="3955596"/>
            <a:chOff x="2209800" y="304800"/>
            <a:chExt cx="6428016" cy="3955596"/>
          </a:xfrm>
        </p:grpSpPr>
        <p:sp>
          <p:nvSpPr>
            <p:cNvPr id="503" name="Cube 50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4" name="Cube 50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5" name="Cube 50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6" name="Cube 50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Cube 50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8" name="Cube 50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9" name="Group 508"/>
          <p:cNvGrpSpPr/>
          <p:nvPr/>
        </p:nvGrpSpPr>
        <p:grpSpPr>
          <a:xfrm>
            <a:off x="658584" y="1600200"/>
            <a:ext cx="6428016" cy="3955596"/>
            <a:chOff x="2209800" y="304800"/>
            <a:chExt cx="6428016" cy="3955596"/>
          </a:xfrm>
        </p:grpSpPr>
        <p:sp>
          <p:nvSpPr>
            <p:cNvPr id="510" name="Cube 50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" name="Cube 51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2" name="Cube 51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" name="Cube 51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4" name="Cube 51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" name="Cube 51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6" name="Group 515"/>
          <p:cNvGrpSpPr/>
          <p:nvPr/>
        </p:nvGrpSpPr>
        <p:grpSpPr>
          <a:xfrm>
            <a:off x="1115784" y="1600200"/>
            <a:ext cx="6428016" cy="3955596"/>
            <a:chOff x="2209800" y="304800"/>
            <a:chExt cx="6428016" cy="3955596"/>
          </a:xfrm>
        </p:grpSpPr>
        <p:sp>
          <p:nvSpPr>
            <p:cNvPr id="517" name="Cube 51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8" name="Cube 51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9" name="Cube 51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0" name="Cube 51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1" name="Cube 52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2" name="Cube 52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3" name="Group 522"/>
          <p:cNvGrpSpPr/>
          <p:nvPr/>
        </p:nvGrpSpPr>
        <p:grpSpPr>
          <a:xfrm>
            <a:off x="1572984" y="1600200"/>
            <a:ext cx="6428016" cy="3955596"/>
            <a:chOff x="2209800" y="304800"/>
            <a:chExt cx="6428016" cy="3955596"/>
          </a:xfrm>
        </p:grpSpPr>
        <p:sp>
          <p:nvSpPr>
            <p:cNvPr id="524" name="Cube 52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5" name="Cube 52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6" name="Cube 52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7" name="Cube 52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8" name="Cube 52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9" name="Cube 52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0" name="Group 529"/>
          <p:cNvGrpSpPr/>
          <p:nvPr/>
        </p:nvGrpSpPr>
        <p:grpSpPr>
          <a:xfrm>
            <a:off x="2030184" y="1600200"/>
            <a:ext cx="6428016" cy="3955596"/>
            <a:chOff x="2209800" y="304800"/>
            <a:chExt cx="6428016" cy="3955596"/>
          </a:xfrm>
        </p:grpSpPr>
        <p:sp>
          <p:nvSpPr>
            <p:cNvPr id="531" name="Cube 53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2" name="Cube 53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3" name="Cube 53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4" name="Cube 53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5" name="Cube 53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6" name="Cube 53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7" name="Group 536"/>
          <p:cNvGrpSpPr/>
          <p:nvPr/>
        </p:nvGrpSpPr>
        <p:grpSpPr>
          <a:xfrm>
            <a:off x="658584" y="1143000"/>
            <a:ext cx="6428016" cy="3955596"/>
            <a:chOff x="2209800" y="304800"/>
            <a:chExt cx="6428016" cy="3955596"/>
          </a:xfrm>
        </p:grpSpPr>
        <p:sp>
          <p:nvSpPr>
            <p:cNvPr id="538" name="Cube 53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9" name="Cube 53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0" name="Cube 53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1" name="Cube 54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Cube 54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Cube 54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4" name="Group 543"/>
          <p:cNvGrpSpPr/>
          <p:nvPr/>
        </p:nvGrpSpPr>
        <p:grpSpPr>
          <a:xfrm>
            <a:off x="1115784" y="1143000"/>
            <a:ext cx="6428016" cy="3955596"/>
            <a:chOff x="2209800" y="304800"/>
            <a:chExt cx="6428016" cy="3955596"/>
          </a:xfrm>
        </p:grpSpPr>
        <p:sp>
          <p:nvSpPr>
            <p:cNvPr id="545" name="Cube 54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" name="Cube 54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Cube 54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8" name="Cube 54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9" name="Cube 54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0" name="Cube 54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1" name="Group 550"/>
          <p:cNvGrpSpPr/>
          <p:nvPr/>
        </p:nvGrpSpPr>
        <p:grpSpPr>
          <a:xfrm>
            <a:off x="1572984" y="1143000"/>
            <a:ext cx="6428016" cy="3955596"/>
            <a:chOff x="2209800" y="304800"/>
            <a:chExt cx="6428016" cy="3955596"/>
          </a:xfrm>
        </p:grpSpPr>
        <p:sp>
          <p:nvSpPr>
            <p:cNvPr id="552" name="Cube 55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3" name="Cube 55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4" name="Cube 55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5" name="Cube 55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6" name="Cube 55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7" name="Cube 55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8" name="Group 557"/>
          <p:cNvGrpSpPr/>
          <p:nvPr/>
        </p:nvGrpSpPr>
        <p:grpSpPr>
          <a:xfrm>
            <a:off x="2030184" y="1143000"/>
            <a:ext cx="6428016" cy="3955596"/>
            <a:chOff x="2209800" y="304800"/>
            <a:chExt cx="6428016" cy="3955596"/>
          </a:xfrm>
        </p:grpSpPr>
        <p:sp>
          <p:nvSpPr>
            <p:cNvPr id="559" name="Cube 55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0" name="Cube 55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1" name="Cube 56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2" name="Cube 56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3" name="Cube 56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4" name="Cube 56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5" name="Group 564"/>
          <p:cNvGrpSpPr/>
          <p:nvPr/>
        </p:nvGrpSpPr>
        <p:grpSpPr>
          <a:xfrm>
            <a:off x="658584" y="685800"/>
            <a:ext cx="6428016" cy="3955596"/>
            <a:chOff x="2209800" y="304800"/>
            <a:chExt cx="6428016" cy="3955596"/>
          </a:xfrm>
        </p:grpSpPr>
        <p:sp>
          <p:nvSpPr>
            <p:cNvPr id="566" name="Cube 56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7" name="Cube 56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8" name="Cube 56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9" name="Cube 56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0" name="Cube 56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1" name="Cube 57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2" name="Group 571"/>
          <p:cNvGrpSpPr/>
          <p:nvPr/>
        </p:nvGrpSpPr>
        <p:grpSpPr>
          <a:xfrm>
            <a:off x="1115784" y="685800"/>
            <a:ext cx="6428016" cy="3955596"/>
            <a:chOff x="2209800" y="304800"/>
            <a:chExt cx="6428016" cy="3955596"/>
          </a:xfrm>
        </p:grpSpPr>
        <p:sp>
          <p:nvSpPr>
            <p:cNvPr id="573" name="Cube 57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4" name="Cube 57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5" name="Cube 57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6" name="Cube 57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7" name="Cube 57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Cube 57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9" name="Group 578"/>
          <p:cNvGrpSpPr/>
          <p:nvPr/>
        </p:nvGrpSpPr>
        <p:grpSpPr>
          <a:xfrm>
            <a:off x="1572984" y="685800"/>
            <a:ext cx="6428016" cy="3955596"/>
            <a:chOff x="2209800" y="304800"/>
            <a:chExt cx="6428016" cy="3955596"/>
          </a:xfrm>
        </p:grpSpPr>
        <p:sp>
          <p:nvSpPr>
            <p:cNvPr id="580" name="Cube 57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1" name="Cube 58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2" name="Cube 58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3" name="Cube 58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4" name="Cube 58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5" name="Cube 58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6" name="Group 585"/>
          <p:cNvGrpSpPr/>
          <p:nvPr/>
        </p:nvGrpSpPr>
        <p:grpSpPr>
          <a:xfrm>
            <a:off x="2030184" y="685800"/>
            <a:ext cx="6428016" cy="3955596"/>
            <a:chOff x="2209800" y="304800"/>
            <a:chExt cx="6428016" cy="3955596"/>
          </a:xfrm>
        </p:grpSpPr>
        <p:sp>
          <p:nvSpPr>
            <p:cNvPr id="587" name="Cube 58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8" name="Cube 58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9" name="Cube 58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0" name="Cube 58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1" name="Cube 59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2" name="Cube 59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3" name="Group 592"/>
          <p:cNvGrpSpPr/>
          <p:nvPr/>
        </p:nvGrpSpPr>
        <p:grpSpPr>
          <a:xfrm>
            <a:off x="658584" y="228600"/>
            <a:ext cx="6428016" cy="3955596"/>
            <a:chOff x="2209800" y="304800"/>
            <a:chExt cx="6428016" cy="3955596"/>
          </a:xfrm>
        </p:grpSpPr>
        <p:sp>
          <p:nvSpPr>
            <p:cNvPr id="594" name="Cube 59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5" name="Cube 59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6" name="Cube 59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7" name="Cube 59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8" name="Cube 59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9" name="Cube 59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0" name="Group 599"/>
          <p:cNvGrpSpPr/>
          <p:nvPr/>
        </p:nvGrpSpPr>
        <p:grpSpPr>
          <a:xfrm>
            <a:off x="1115784" y="228600"/>
            <a:ext cx="6428016" cy="3955596"/>
            <a:chOff x="2209800" y="304800"/>
            <a:chExt cx="6428016" cy="3955596"/>
          </a:xfrm>
        </p:grpSpPr>
        <p:sp>
          <p:nvSpPr>
            <p:cNvPr id="601" name="Cube 60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2" name="Cube 60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3" name="Cube 60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4" name="Cube 60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5" name="Cube 60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6" name="Cube 60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7" name="Group 606"/>
          <p:cNvGrpSpPr/>
          <p:nvPr/>
        </p:nvGrpSpPr>
        <p:grpSpPr>
          <a:xfrm>
            <a:off x="1572984" y="228600"/>
            <a:ext cx="6428016" cy="3955596"/>
            <a:chOff x="2209800" y="304800"/>
            <a:chExt cx="6428016" cy="3955596"/>
          </a:xfrm>
        </p:grpSpPr>
        <p:sp>
          <p:nvSpPr>
            <p:cNvPr id="608" name="Cube 60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9" name="Cube 60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0" name="Cube 60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1" name="Cube 61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2" name="Cube 61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3" name="Cube 61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4" name="Group 613"/>
          <p:cNvGrpSpPr/>
          <p:nvPr/>
        </p:nvGrpSpPr>
        <p:grpSpPr>
          <a:xfrm>
            <a:off x="2030184" y="228600"/>
            <a:ext cx="6428016" cy="3955596"/>
            <a:chOff x="2209800" y="304800"/>
            <a:chExt cx="6428016" cy="3955596"/>
          </a:xfrm>
        </p:grpSpPr>
        <p:sp>
          <p:nvSpPr>
            <p:cNvPr id="615" name="Cube 61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" name="Cube 61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" name="Cube 61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8" name="Cube 61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9" name="Cube 61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0" name="Cube 61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1" name="Group 620"/>
          <p:cNvGrpSpPr/>
          <p:nvPr/>
        </p:nvGrpSpPr>
        <p:grpSpPr>
          <a:xfrm>
            <a:off x="506184" y="1752600"/>
            <a:ext cx="6428016" cy="3955596"/>
            <a:chOff x="2209800" y="304800"/>
            <a:chExt cx="6428016" cy="3955596"/>
          </a:xfrm>
        </p:grpSpPr>
        <p:sp>
          <p:nvSpPr>
            <p:cNvPr id="622" name="Cube 62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3" name="Cube 62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4" name="Cube 62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5" name="Cube 62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6" name="Cube 62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7" name="Cube 62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8" name="Group 627"/>
          <p:cNvGrpSpPr/>
          <p:nvPr/>
        </p:nvGrpSpPr>
        <p:grpSpPr>
          <a:xfrm>
            <a:off x="963384" y="1752600"/>
            <a:ext cx="6428016" cy="3955596"/>
            <a:chOff x="2209800" y="304800"/>
            <a:chExt cx="6428016" cy="3955596"/>
          </a:xfrm>
        </p:grpSpPr>
        <p:sp>
          <p:nvSpPr>
            <p:cNvPr id="629" name="Cube 62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0" name="Cube 62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1" name="Cube 63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2" name="Cube 63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3" name="Cube 63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4" name="Cube 63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5" name="Group 634"/>
          <p:cNvGrpSpPr/>
          <p:nvPr/>
        </p:nvGrpSpPr>
        <p:grpSpPr>
          <a:xfrm>
            <a:off x="1420584" y="1752600"/>
            <a:ext cx="6428016" cy="3955596"/>
            <a:chOff x="2209800" y="304800"/>
            <a:chExt cx="6428016" cy="3955596"/>
          </a:xfrm>
        </p:grpSpPr>
        <p:sp>
          <p:nvSpPr>
            <p:cNvPr id="636" name="Cube 63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7" name="Cube 63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8" name="Cube 63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9" name="Cube 63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0" name="Cube 63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1" name="Cube 64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2" name="Group 641"/>
          <p:cNvGrpSpPr/>
          <p:nvPr/>
        </p:nvGrpSpPr>
        <p:grpSpPr>
          <a:xfrm>
            <a:off x="1877784" y="1752600"/>
            <a:ext cx="6428016" cy="3955596"/>
            <a:chOff x="2209800" y="304800"/>
            <a:chExt cx="6428016" cy="3955596"/>
          </a:xfrm>
        </p:grpSpPr>
        <p:sp>
          <p:nvSpPr>
            <p:cNvPr id="643" name="Cube 64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4" name="Cube 64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5" name="Cube 64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6" name="Cube 64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7" name="Cube 64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8" name="Cube 64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9" name="Group 648"/>
          <p:cNvGrpSpPr/>
          <p:nvPr/>
        </p:nvGrpSpPr>
        <p:grpSpPr>
          <a:xfrm>
            <a:off x="506184" y="1295400"/>
            <a:ext cx="6428016" cy="3955596"/>
            <a:chOff x="2209800" y="304800"/>
            <a:chExt cx="6428016" cy="3955596"/>
          </a:xfrm>
        </p:grpSpPr>
        <p:sp>
          <p:nvSpPr>
            <p:cNvPr id="650" name="Cube 64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1" name="Cube 65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2" name="Cube 65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3" name="Cube 65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4" name="Cube 65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5" name="Cube 65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6" name="Group 655"/>
          <p:cNvGrpSpPr/>
          <p:nvPr/>
        </p:nvGrpSpPr>
        <p:grpSpPr>
          <a:xfrm>
            <a:off x="963384" y="1295400"/>
            <a:ext cx="6428016" cy="3955596"/>
            <a:chOff x="2209800" y="304800"/>
            <a:chExt cx="6428016" cy="3955596"/>
          </a:xfrm>
        </p:grpSpPr>
        <p:sp>
          <p:nvSpPr>
            <p:cNvPr id="657" name="Cube 65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8" name="Cube 65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9" name="Cube 65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0" name="Cube 65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1" name="Cube 66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2" name="Cube 66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3" name="Group 662"/>
          <p:cNvGrpSpPr/>
          <p:nvPr/>
        </p:nvGrpSpPr>
        <p:grpSpPr>
          <a:xfrm>
            <a:off x="1420584" y="1295400"/>
            <a:ext cx="6428016" cy="3955596"/>
            <a:chOff x="2209800" y="304800"/>
            <a:chExt cx="6428016" cy="3955596"/>
          </a:xfrm>
        </p:grpSpPr>
        <p:sp>
          <p:nvSpPr>
            <p:cNvPr id="664" name="Cube 66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5" name="Cube 66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6" name="Cube 66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7" name="Cube 66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8" name="Cube 66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9" name="Cube 66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0" name="Group 669"/>
          <p:cNvGrpSpPr/>
          <p:nvPr/>
        </p:nvGrpSpPr>
        <p:grpSpPr>
          <a:xfrm>
            <a:off x="1877784" y="1295400"/>
            <a:ext cx="6428016" cy="3955596"/>
            <a:chOff x="2209800" y="304800"/>
            <a:chExt cx="6428016" cy="3955596"/>
          </a:xfrm>
        </p:grpSpPr>
        <p:sp>
          <p:nvSpPr>
            <p:cNvPr id="671" name="Cube 67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2" name="Cube 67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3" name="Cube 67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4" name="Cube 67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5" name="Cube 67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6" name="Cube 67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7" name="Group 676"/>
          <p:cNvGrpSpPr/>
          <p:nvPr/>
        </p:nvGrpSpPr>
        <p:grpSpPr>
          <a:xfrm>
            <a:off x="506184" y="838200"/>
            <a:ext cx="6428016" cy="3955596"/>
            <a:chOff x="2209800" y="304800"/>
            <a:chExt cx="6428016" cy="3955596"/>
          </a:xfrm>
        </p:grpSpPr>
        <p:sp>
          <p:nvSpPr>
            <p:cNvPr id="678" name="Cube 67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9" name="Cube 67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0" name="Cube 67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1" name="Cube 68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2" name="Cube 68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3" name="Cube 68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4" name="Group 683"/>
          <p:cNvGrpSpPr/>
          <p:nvPr/>
        </p:nvGrpSpPr>
        <p:grpSpPr>
          <a:xfrm>
            <a:off x="963384" y="838200"/>
            <a:ext cx="6428016" cy="3955596"/>
            <a:chOff x="2209800" y="304800"/>
            <a:chExt cx="6428016" cy="3955596"/>
          </a:xfrm>
        </p:grpSpPr>
        <p:sp>
          <p:nvSpPr>
            <p:cNvPr id="685" name="Cube 68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6" name="Cube 68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7" name="Cube 68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8" name="Cube 68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9" name="Cube 68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0" name="Cube 68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1" name="Group 690"/>
          <p:cNvGrpSpPr/>
          <p:nvPr/>
        </p:nvGrpSpPr>
        <p:grpSpPr>
          <a:xfrm>
            <a:off x="1420584" y="838200"/>
            <a:ext cx="6428016" cy="3955596"/>
            <a:chOff x="2209800" y="304800"/>
            <a:chExt cx="6428016" cy="3955596"/>
          </a:xfrm>
        </p:grpSpPr>
        <p:sp>
          <p:nvSpPr>
            <p:cNvPr id="692" name="Cube 69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3" name="Cube 69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4" name="Cube 69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5" name="Cube 69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6" name="Cube 69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7" name="Cube 69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8" name="Group 697"/>
          <p:cNvGrpSpPr/>
          <p:nvPr/>
        </p:nvGrpSpPr>
        <p:grpSpPr>
          <a:xfrm>
            <a:off x="1877784" y="838200"/>
            <a:ext cx="6428016" cy="3955596"/>
            <a:chOff x="2209800" y="304800"/>
            <a:chExt cx="6428016" cy="3955596"/>
          </a:xfrm>
        </p:grpSpPr>
        <p:sp>
          <p:nvSpPr>
            <p:cNvPr id="699" name="Cube 69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0" name="Cube 69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1" name="Cube 70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2" name="Cube 70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3" name="Cube 70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4" name="Cube 70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5" name="Group 704"/>
          <p:cNvGrpSpPr/>
          <p:nvPr/>
        </p:nvGrpSpPr>
        <p:grpSpPr>
          <a:xfrm>
            <a:off x="506184" y="381000"/>
            <a:ext cx="6428016" cy="3955596"/>
            <a:chOff x="2209800" y="304800"/>
            <a:chExt cx="6428016" cy="3955596"/>
          </a:xfrm>
        </p:grpSpPr>
        <p:sp>
          <p:nvSpPr>
            <p:cNvPr id="706" name="Cube 70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7" name="Cube 70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8" name="Cube 70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9" name="Cube 70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0" name="Cube 70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1" name="Cube 71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2" name="Group 711"/>
          <p:cNvGrpSpPr/>
          <p:nvPr/>
        </p:nvGrpSpPr>
        <p:grpSpPr>
          <a:xfrm>
            <a:off x="963384" y="381000"/>
            <a:ext cx="6428016" cy="3955596"/>
            <a:chOff x="2209800" y="304800"/>
            <a:chExt cx="6428016" cy="3955596"/>
          </a:xfrm>
        </p:grpSpPr>
        <p:sp>
          <p:nvSpPr>
            <p:cNvPr id="713" name="Cube 71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4" name="Cube 71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5" name="Cube 71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6" name="Cube 71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7" name="Cube 71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" name="Cube 71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9" name="Group 718"/>
          <p:cNvGrpSpPr/>
          <p:nvPr/>
        </p:nvGrpSpPr>
        <p:grpSpPr>
          <a:xfrm>
            <a:off x="1420584" y="381000"/>
            <a:ext cx="6428016" cy="3955596"/>
            <a:chOff x="2209800" y="304800"/>
            <a:chExt cx="6428016" cy="3955596"/>
          </a:xfrm>
        </p:grpSpPr>
        <p:sp>
          <p:nvSpPr>
            <p:cNvPr id="720" name="Cube 71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1" name="Cube 72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2" name="Cube 72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3" name="Cube 72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4" name="Cube 72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5" name="Cube 72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6" name="Group 725"/>
          <p:cNvGrpSpPr/>
          <p:nvPr/>
        </p:nvGrpSpPr>
        <p:grpSpPr>
          <a:xfrm>
            <a:off x="1877784" y="381000"/>
            <a:ext cx="6428016" cy="3955596"/>
            <a:chOff x="2209800" y="304800"/>
            <a:chExt cx="6428016" cy="3955596"/>
          </a:xfrm>
        </p:grpSpPr>
        <p:sp>
          <p:nvSpPr>
            <p:cNvPr id="727" name="Cube 72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8" name="Cube 72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9" name="Cube 72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0" name="Cube 72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1" name="Cube 73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2" name="Cube 73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/>
          <p:cNvCxnSpPr/>
          <p:nvPr/>
        </p:nvCxnSpPr>
        <p:spPr>
          <a:xfrm>
            <a:off x="499380" y="2743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3" name="Straight Connector 732"/>
          <p:cNvCxnSpPr/>
          <p:nvPr/>
        </p:nvCxnSpPr>
        <p:spPr>
          <a:xfrm>
            <a:off x="506184" y="3124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4" name="Straight Connector 733"/>
          <p:cNvCxnSpPr/>
          <p:nvPr/>
        </p:nvCxnSpPr>
        <p:spPr>
          <a:xfrm>
            <a:off x="3401784" y="2743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5" name="Straight Connector 734"/>
          <p:cNvCxnSpPr/>
          <p:nvPr/>
        </p:nvCxnSpPr>
        <p:spPr>
          <a:xfrm>
            <a:off x="3408588" y="3124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6" name="Straight Connector 735"/>
          <p:cNvCxnSpPr/>
          <p:nvPr/>
        </p:nvCxnSpPr>
        <p:spPr>
          <a:xfrm>
            <a:off x="6297384" y="2743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7" name="Straight Connector 736"/>
          <p:cNvCxnSpPr/>
          <p:nvPr/>
        </p:nvCxnSpPr>
        <p:spPr>
          <a:xfrm>
            <a:off x="6304188" y="3124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8" name="Straight Connector 737"/>
          <p:cNvCxnSpPr/>
          <p:nvPr/>
        </p:nvCxnSpPr>
        <p:spPr>
          <a:xfrm>
            <a:off x="506184" y="6096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9" name="Straight Connector 738"/>
          <p:cNvCxnSpPr/>
          <p:nvPr/>
        </p:nvCxnSpPr>
        <p:spPr>
          <a:xfrm>
            <a:off x="512988" y="6477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0" name="Straight Connector 739"/>
          <p:cNvCxnSpPr/>
          <p:nvPr/>
        </p:nvCxnSpPr>
        <p:spPr>
          <a:xfrm>
            <a:off x="3408588" y="6096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1" name="Straight Connector 740"/>
          <p:cNvCxnSpPr/>
          <p:nvPr/>
        </p:nvCxnSpPr>
        <p:spPr>
          <a:xfrm>
            <a:off x="3415392" y="6477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2" name="Straight Connector 741"/>
          <p:cNvCxnSpPr/>
          <p:nvPr/>
        </p:nvCxnSpPr>
        <p:spPr>
          <a:xfrm>
            <a:off x="6304188" y="6096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3" name="Straight Connector 742"/>
          <p:cNvCxnSpPr/>
          <p:nvPr/>
        </p:nvCxnSpPr>
        <p:spPr>
          <a:xfrm>
            <a:off x="6310992" y="6477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571134" y="6611779"/>
            <a:ext cx="1572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www.stevewyborney.com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0257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10984" y="1447800"/>
            <a:ext cx="6428016" cy="3955596"/>
            <a:chOff x="2209800" y="304800"/>
            <a:chExt cx="6428016" cy="3955596"/>
          </a:xfrm>
        </p:grpSpPr>
        <p:sp>
          <p:nvSpPr>
            <p:cNvPr id="342" name="Cube 34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Cube 34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Cube 34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Cube 34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Cube 34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Cube 34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4" name="Group 403"/>
          <p:cNvGrpSpPr/>
          <p:nvPr/>
        </p:nvGrpSpPr>
        <p:grpSpPr>
          <a:xfrm>
            <a:off x="1268184" y="1447800"/>
            <a:ext cx="6428016" cy="3955596"/>
            <a:chOff x="2209800" y="304800"/>
            <a:chExt cx="6428016" cy="3955596"/>
          </a:xfrm>
        </p:grpSpPr>
        <p:sp>
          <p:nvSpPr>
            <p:cNvPr id="405" name="Cube 40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Cube 40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Cube 40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Cube 40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Cube 40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Cube 40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1" name="Group 410"/>
          <p:cNvGrpSpPr/>
          <p:nvPr/>
        </p:nvGrpSpPr>
        <p:grpSpPr>
          <a:xfrm>
            <a:off x="1725384" y="1447800"/>
            <a:ext cx="6428016" cy="3955596"/>
            <a:chOff x="2209800" y="304800"/>
            <a:chExt cx="6428016" cy="3955596"/>
          </a:xfrm>
        </p:grpSpPr>
        <p:sp>
          <p:nvSpPr>
            <p:cNvPr id="412" name="Cube 41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Cube 41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Cube 41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Cube 41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Cube 41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Cube 41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8" name="Group 417"/>
          <p:cNvGrpSpPr/>
          <p:nvPr/>
        </p:nvGrpSpPr>
        <p:grpSpPr>
          <a:xfrm>
            <a:off x="2182584" y="1447800"/>
            <a:ext cx="6428016" cy="3955596"/>
            <a:chOff x="2209800" y="304800"/>
            <a:chExt cx="6428016" cy="3955596"/>
          </a:xfrm>
        </p:grpSpPr>
        <p:sp>
          <p:nvSpPr>
            <p:cNvPr id="419" name="Cube 41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Cube 41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Cube 42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2" name="Cube 42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Cube 42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4" name="Cube 42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5" name="Group 424"/>
          <p:cNvGrpSpPr/>
          <p:nvPr/>
        </p:nvGrpSpPr>
        <p:grpSpPr>
          <a:xfrm>
            <a:off x="810984" y="990600"/>
            <a:ext cx="6428016" cy="3955596"/>
            <a:chOff x="2209800" y="304800"/>
            <a:chExt cx="6428016" cy="3955596"/>
          </a:xfrm>
        </p:grpSpPr>
        <p:sp>
          <p:nvSpPr>
            <p:cNvPr id="426" name="Cube 42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7" name="Cube 42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8" name="Cube 42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Cube 42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Cube 42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1" name="Cube 43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2" name="Group 431"/>
          <p:cNvGrpSpPr/>
          <p:nvPr/>
        </p:nvGrpSpPr>
        <p:grpSpPr>
          <a:xfrm>
            <a:off x="1268184" y="990600"/>
            <a:ext cx="6428016" cy="3955596"/>
            <a:chOff x="2209800" y="304800"/>
            <a:chExt cx="6428016" cy="3955596"/>
          </a:xfrm>
        </p:grpSpPr>
        <p:sp>
          <p:nvSpPr>
            <p:cNvPr id="433" name="Cube 43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Cube 43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Cube 43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Cube 43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7" name="Cube 43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8" name="Cube 43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9" name="Group 438"/>
          <p:cNvGrpSpPr/>
          <p:nvPr/>
        </p:nvGrpSpPr>
        <p:grpSpPr>
          <a:xfrm>
            <a:off x="1725384" y="990600"/>
            <a:ext cx="6428016" cy="3955596"/>
            <a:chOff x="2209800" y="304800"/>
            <a:chExt cx="6428016" cy="3955596"/>
          </a:xfrm>
        </p:grpSpPr>
        <p:sp>
          <p:nvSpPr>
            <p:cNvPr id="440" name="Cube 43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1" name="Cube 44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2" name="Cube 44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3" name="Cube 44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4" name="Cube 44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5" name="Cube 44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2182584" y="990600"/>
            <a:ext cx="6428016" cy="3955596"/>
            <a:chOff x="2209800" y="304800"/>
            <a:chExt cx="6428016" cy="3955596"/>
          </a:xfrm>
        </p:grpSpPr>
        <p:sp>
          <p:nvSpPr>
            <p:cNvPr id="447" name="Cube 44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8" name="Cube 44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9" name="Cube 44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" name="Cube 44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1" name="Cube 45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2" name="Cube 45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3" name="Group 452"/>
          <p:cNvGrpSpPr/>
          <p:nvPr/>
        </p:nvGrpSpPr>
        <p:grpSpPr>
          <a:xfrm>
            <a:off x="810984" y="533400"/>
            <a:ext cx="6428016" cy="3955596"/>
            <a:chOff x="2209800" y="304800"/>
            <a:chExt cx="6428016" cy="3955596"/>
          </a:xfrm>
        </p:grpSpPr>
        <p:sp>
          <p:nvSpPr>
            <p:cNvPr id="454" name="Cube 45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Cube 45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Cube 45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Cube 45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Cube 45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Cube 45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0" name="Group 459"/>
          <p:cNvGrpSpPr/>
          <p:nvPr/>
        </p:nvGrpSpPr>
        <p:grpSpPr>
          <a:xfrm>
            <a:off x="1268184" y="533400"/>
            <a:ext cx="6428016" cy="3955596"/>
            <a:chOff x="2209800" y="304800"/>
            <a:chExt cx="6428016" cy="3955596"/>
          </a:xfrm>
        </p:grpSpPr>
        <p:sp>
          <p:nvSpPr>
            <p:cNvPr id="461" name="Cube 46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2" name="Cube 46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3" name="Cube 46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Cube 46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Cube 46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6" name="Cube 46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7" name="Group 466"/>
          <p:cNvGrpSpPr/>
          <p:nvPr/>
        </p:nvGrpSpPr>
        <p:grpSpPr>
          <a:xfrm>
            <a:off x="1725384" y="533400"/>
            <a:ext cx="6428016" cy="3955596"/>
            <a:chOff x="2209800" y="304800"/>
            <a:chExt cx="6428016" cy="3955596"/>
          </a:xfrm>
        </p:grpSpPr>
        <p:sp>
          <p:nvSpPr>
            <p:cNvPr id="468" name="Cube 46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Cube 46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Cube 46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1" name="Cube 47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Cube 47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Cube 47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4" name="Group 473"/>
          <p:cNvGrpSpPr/>
          <p:nvPr/>
        </p:nvGrpSpPr>
        <p:grpSpPr>
          <a:xfrm>
            <a:off x="2182584" y="533400"/>
            <a:ext cx="6428016" cy="3955596"/>
            <a:chOff x="2209800" y="304800"/>
            <a:chExt cx="6428016" cy="3955596"/>
          </a:xfrm>
        </p:grpSpPr>
        <p:sp>
          <p:nvSpPr>
            <p:cNvPr id="475" name="Cube 47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6" name="Cube 47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7" name="Cube 47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8" name="Cube 47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Cube 47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0" name="Cube 47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1" name="Group 480"/>
          <p:cNvGrpSpPr/>
          <p:nvPr/>
        </p:nvGrpSpPr>
        <p:grpSpPr>
          <a:xfrm>
            <a:off x="810984" y="76200"/>
            <a:ext cx="6428016" cy="3955596"/>
            <a:chOff x="2209800" y="304800"/>
            <a:chExt cx="6428016" cy="3955596"/>
          </a:xfrm>
        </p:grpSpPr>
        <p:sp>
          <p:nvSpPr>
            <p:cNvPr id="482" name="Cube 48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Cube 48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Cube 48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Cube 48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Cube 48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7" name="Cube 48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8" name="Group 487"/>
          <p:cNvGrpSpPr/>
          <p:nvPr/>
        </p:nvGrpSpPr>
        <p:grpSpPr>
          <a:xfrm>
            <a:off x="1268184" y="76200"/>
            <a:ext cx="6428016" cy="3955596"/>
            <a:chOff x="2209800" y="304800"/>
            <a:chExt cx="6428016" cy="3955596"/>
          </a:xfrm>
        </p:grpSpPr>
        <p:sp>
          <p:nvSpPr>
            <p:cNvPr id="489" name="Cube 48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Cube 48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Cube 49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2" name="Cube 49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3" name="Cube 49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4" name="Cube 49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5" name="Group 494"/>
          <p:cNvGrpSpPr/>
          <p:nvPr/>
        </p:nvGrpSpPr>
        <p:grpSpPr>
          <a:xfrm>
            <a:off x="1725384" y="76200"/>
            <a:ext cx="6428016" cy="3955596"/>
            <a:chOff x="2209800" y="304800"/>
            <a:chExt cx="6428016" cy="3955596"/>
          </a:xfrm>
        </p:grpSpPr>
        <p:sp>
          <p:nvSpPr>
            <p:cNvPr id="496" name="Cube 49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Cube 49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8" name="Cube 49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9" name="Cube 49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0" name="Cube 49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1" name="Cube 50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2" name="Group 501"/>
          <p:cNvGrpSpPr/>
          <p:nvPr/>
        </p:nvGrpSpPr>
        <p:grpSpPr>
          <a:xfrm>
            <a:off x="2182584" y="76200"/>
            <a:ext cx="6428016" cy="3955596"/>
            <a:chOff x="2209800" y="304800"/>
            <a:chExt cx="6428016" cy="3955596"/>
          </a:xfrm>
        </p:grpSpPr>
        <p:sp>
          <p:nvSpPr>
            <p:cNvPr id="503" name="Cube 50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4" name="Cube 50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5" name="Cube 50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6" name="Cube 50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Cube 50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8" name="Cube 50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9" name="Group 508"/>
          <p:cNvGrpSpPr/>
          <p:nvPr/>
        </p:nvGrpSpPr>
        <p:grpSpPr>
          <a:xfrm>
            <a:off x="658584" y="1600200"/>
            <a:ext cx="6428016" cy="3955596"/>
            <a:chOff x="2209800" y="304800"/>
            <a:chExt cx="6428016" cy="3955596"/>
          </a:xfrm>
        </p:grpSpPr>
        <p:sp>
          <p:nvSpPr>
            <p:cNvPr id="510" name="Cube 50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" name="Cube 51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2" name="Cube 51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" name="Cube 51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4" name="Cube 51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" name="Cube 51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6" name="Group 515"/>
          <p:cNvGrpSpPr/>
          <p:nvPr/>
        </p:nvGrpSpPr>
        <p:grpSpPr>
          <a:xfrm>
            <a:off x="1115784" y="1600200"/>
            <a:ext cx="6428016" cy="3955596"/>
            <a:chOff x="2209800" y="304800"/>
            <a:chExt cx="6428016" cy="3955596"/>
          </a:xfrm>
        </p:grpSpPr>
        <p:sp>
          <p:nvSpPr>
            <p:cNvPr id="517" name="Cube 51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8" name="Cube 51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9" name="Cube 51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0" name="Cube 51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1" name="Cube 52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2" name="Cube 52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3" name="Group 522"/>
          <p:cNvGrpSpPr/>
          <p:nvPr/>
        </p:nvGrpSpPr>
        <p:grpSpPr>
          <a:xfrm>
            <a:off x="1572984" y="1600200"/>
            <a:ext cx="6428016" cy="3955596"/>
            <a:chOff x="2209800" y="304800"/>
            <a:chExt cx="6428016" cy="3955596"/>
          </a:xfrm>
        </p:grpSpPr>
        <p:sp>
          <p:nvSpPr>
            <p:cNvPr id="524" name="Cube 52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5" name="Cube 52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6" name="Cube 52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7" name="Cube 52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8" name="Cube 52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9" name="Cube 52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0" name="Group 529"/>
          <p:cNvGrpSpPr/>
          <p:nvPr/>
        </p:nvGrpSpPr>
        <p:grpSpPr>
          <a:xfrm>
            <a:off x="2030184" y="1600200"/>
            <a:ext cx="6428016" cy="3955596"/>
            <a:chOff x="2209800" y="304800"/>
            <a:chExt cx="6428016" cy="3955596"/>
          </a:xfrm>
        </p:grpSpPr>
        <p:sp>
          <p:nvSpPr>
            <p:cNvPr id="531" name="Cube 53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2" name="Cube 53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3" name="Cube 53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4" name="Cube 53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5" name="Cube 53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6" name="Cube 53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7" name="Group 536"/>
          <p:cNvGrpSpPr/>
          <p:nvPr/>
        </p:nvGrpSpPr>
        <p:grpSpPr>
          <a:xfrm>
            <a:off x="658584" y="1143000"/>
            <a:ext cx="6428016" cy="3955596"/>
            <a:chOff x="2209800" y="304800"/>
            <a:chExt cx="6428016" cy="3955596"/>
          </a:xfrm>
        </p:grpSpPr>
        <p:sp>
          <p:nvSpPr>
            <p:cNvPr id="538" name="Cube 53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9" name="Cube 53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0" name="Cube 53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1" name="Cube 54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Cube 54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Cube 54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4" name="Group 543"/>
          <p:cNvGrpSpPr/>
          <p:nvPr/>
        </p:nvGrpSpPr>
        <p:grpSpPr>
          <a:xfrm>
            <a:off x="1115784" y="1143000"/>
            <a:ext cx="6428016" cy="3955596"/>
            <a:chOff x="2209800" y="304800"/>
            <a:chExt cx="6428016" cy="3955596"/>
          </a:xfrm>
        </p:grpSpPr>
        <p:sp>
          <p:nvSpPr>
            <p:cNvPr id="545" name="Cube 54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" name="Cube 54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Cube 54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8" name="Cube 54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9" name="Cube 54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0" name="Cube 54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1" name="Group 550"/>
          <p:cNvGrpSpPr/>
          <p:nvPr/>
        </p:nvGrpSpPr>
        <p:grpSpPr>
          <a:xfrm>
            <a:off x="1572984" y="1143000"/>
            <a:ext cx="6428016" cy="3955596"/>
            <a:chOff x="2209800" y="304800"/>
            <a:chExt cx="6428016" cy="3955596"/>
          </a:xfrm>
        </p:grpSpPr>
        <p:sp>
          <p:nvSpPr>
            <p:cNvPr id="552" name="Cube 55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3" name="Cube 55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4" name="Cube 55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5" name="Cube 55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6" name="Cube 55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7" name="Cube 55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8" name="Group 557"/>
          <p:cNvGrpSpPr/>
          <p:nvPr/>
        </p:nvGrpSpPr>
        <p:grpSpPr>
          <a:xfrm>
            <a:off x="2030184" y="1143000"/>
            <a:ext cx="6428016" cy="3955596"/>
            <a:chOff x="2209800" y="304800"/>
            <a:chExt cx="6428016" cy="3955596"/>
          </a:xfrm>
        </p:grpSpPr>
        <p:sp>
          <p:nvSpPr>
            <p:cNvPr id="559" name="Cube 55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0" name="Cube 55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1" name="Cube 56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2" name="Cube 56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3" name="Cube 56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4" name="Cube 56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5" name="Group 564"/>
          <p:cNvGrpSpPr/>
          <p:nvPr/>
        </p:nvGrpSpPr>
        <p:grpSpPr>
          <a:xfrm>
            <a:off x="658584" y="685800"/>
            <a:ext cx="6428016" cy="3955596"/>
            <a:chOff x="2209800" y="304800"/>
            <a:chExt cx="6428016" cy="3955596"/>
          </a:xfrm>
        </p:grpSpPr>
        <p:sp>
          <p:nvSpPr>
            <p:cNvPr id="566" name="Cube 56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7" name="Cube 56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8" name="Cube 56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9" name="Cube 56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0" name="Cube 56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1" name="Cube 57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2" name="Group 571"/>
          <p:cNvGrpSpPr/>
          <p:nvPr/>
        </p:nvGrpSpPr>
        <p:grpSpPr>
          <a:xfrm>
            <a:off x="1115784" y="685800"/>
            <a:ext cx="6428016" cy="3955596"/>
            <a:chOff x="2209800" y="304800"/>
            <a:chExt cx="6428016" cy="3955596"/>
          </a:xfrm>
        </p:grpSpPr>
        <p:sp>
          <p:nvSpPr>
            <p:cNvPr id="573" name="Cube 57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4" name="Cube 57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5" name="Cube 57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6" name="Cube 57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7" name="Cube 57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Cube 57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9" name="Group 578"/>
          <p:cNvGrpSpPr/>
          <p:nvPr/>
        </p:nvGrpSpPr>
        <p:grpSpPr>
          <a:xfrm>
            <a:off x="1572984" y="685800"/>
            <a:ext cx="6428016" cy="3955596"/>
            <a:chOff x="2209800" y="304800"/>
            <a:chExt cx="6428016" cy="3955596"/>
          </a:xfrm>
        </p:grpSpPr>
        <p:sp>
          <p:nvSpPr>
            <p:cNvPr id="580" name="Cube 57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1" name="Cube 58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2" name="Cube 58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3" name="Cube 58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4" name="Cube 58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5" name="Cube 58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6" name="Group 585"/>
          <p:cNvGrpSpPr/>
          <p:nvPr/>
        </p:nvGrpSpPr>
        <p:grpSpPr>
          <a:xfrm>
            <a:off x="2030184" y="685800"/>
            <a:ext cx="6428016" cy="3955596"/>
            <a:chOff x="2209800" y="304800"/>
            <a:chExt cx="6428016" cy="3955596"/>
          </a:xfrm>
        </p:grpSpPr>
        <p:sp>
          <p:nvSpPr>
            <p:cNvPr id="587" name="Cube 58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8" name="Cube 58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9" name="Cube 58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0" name="Cube 58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1" name="Cube 59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2" name="Cube 59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3" name="Group 592"/>
          <p:cNvGrpSpPr/>
          <p:nvPr/>
        </p:nvGrpSpPr>
        <p:grpSpPr>
          <a:xfrm>
            <a:off x="658584" y="228600"/>
            <a:ext cx="6428016" cy="3955596"/>
            <a:chOff x="2209800" y="304800"/>
            <a:chExt cx="6428016" cy="3955596"/>
          </a:xfrm>
        </p:grpSpPr>
        <p:sp>
          <p:nvSpPr>
            <p:cNvPr id="594" name="Cube 59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5" name="Cube 59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6" name="Cube 59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7" name="Cube 59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8" name="Cube 59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9" name="Cube 59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0" name="Group 599"/>
          <p:cNvGrpSpPr/>
          <p:nvPr/>
        </p:nvGrpSpPr>
        <p:grpSpPr>
          <a:xfrm>
            <a:off x="1115784" y="228600"/>
            <a:ext cx="6428016" cy="3955596"/>
            <a:chOff x="2209800" y="304800"/>
            <a:chExt cx="6428016" cy="3955596"/>
          </a:xfrm>
        </p:grpSpPr>
        <p:sp>
          <p:nvSpPr>
            <p:cNvPr id="601" name="Cube 60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2" name="Cube 60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3" name="Cube 60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4" name="Cube 60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5" name="Cube 60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6" name="Cube 60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7" name="Group 606"/>
          <p:cNvGrpSpPr/>
          <p:nvPr/>
        </p:nvGrpSpPr>
        <p:grpSpPr>
          <a:xfrm>
            <a:off x="1572984" y="228600"/>
            <a:ext cx="6428016" cy="3955596"/>
            <a:chOff x="2209800" y="304800"/>
            <a:chExt cx="6428016" cy="3955596"/>
          </a:xfrm>
        </p:grpSpPr>
        <p:sp>
          <p:nvSpPr>
            <p:cNvPr id="608" name="Cube 60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9" name="Cube 60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0" name="Cube 60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1" name="Cube 61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2" name="Cube 61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3" name="Cube 61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4" name="Group 613"/>
          <p:cNvGrpSpPr/>
          <p:nvPr/>
        </p:nvGrpSpPr>
        <p:grpSpPr>
          <a:xfrm>
            <a:off x="2030184" y="228600"/>
            <a:ext cx="6428016" cy="3955596"/>
            <a:chOff x="2209800" y="304800"/>
            <a:chExt cx="6428016" cy="3955596"/>
          </a:xfrm>
        </p:grpSpPr>
        <p:sp>
          <p:nvSpPr>
            <p:cNvPr id="615" name="Cube 61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" name="Cube 61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" name="Cube 61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8" name="Cube 61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9" name="Cube 61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0" name="Cube 61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1" name="Group 620"/>
          <p:cNvGrpSpPr/>
          <p:nvPr/>
        </p:nvGrpSpPr>
        <p:grpSpPr>
          <a:xfrm>
            <a:off x="506184" y="1752600"/>
            <a:ext cx="6428016" cy="3955596"/>
            <a:chOff x="2209800" y="304800"/>
            <a:chExt cx="6428016" cy="3955596"/>
          </a:xfrm>
        </p:grpSpPr>
        <p:sp>
          <p:nvSpPr>
            <p:cNvPr id="622" name="Cube 62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3" name="Cube 62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4" name="Cube 62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5" name="Cube 62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6" name="Cube 62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7" name="Cube 62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8" name="Group 627"/>
          <p:cNvGrpSpPr/>
          <p:nvPr/>
        </p:nvGrpSpPr>
        <p:grpSpPr>
          <a:xfrm>
            <a:off x="963384" y="1752600"/>
            <a:ext cx="6428016" cy="3955596"/>
            <a:chOff x="2209800" y="304800"/>
            <a:chExt cx="6428016" cy="3955596"/>
          </a:xfrm>
        </p:grpSpPr>
        <p:sp>
          <p:nvSpPr>
            <p:cNvPr id="629" name="Cube 62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0" name="Cube 62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1" name="Cube 63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2" name="Cube 63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3" name="Cube 63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4" name="Cube 63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5" name="Group 634"/>
          <p:cNvGrpSpPr/>
          <p:nvPr/>
        </p:nvGrpSpPr>
        <p:grpSpPr>
          <a:xfrm>
            <a:off x="1420584" y="1752600"/>
            <a:ext cx="6428016" cy="3955596"/>
            <a:chOff x="2209800" y="304800"/>
            <a:chExt cx="6428016" cy="3955596"/>
          </a:xfrm>
        </p:grpSpPr>
        <p:sp>
          <p:nvSpPr>
            <p:cNvPr id="636" name="Cube 63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7" name="Cube 63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8" name="Cube 63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9" name="Cube 63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0" name="Cube 63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1" name="Cube 64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2" name="Group 641"/>
          <p:cNvGrpSpPr/>
          <p:nvPr/>
        </p:nvGrpSpPr>
        <p:grpSpPr>
          <a:xfrm>
            <a:off x="1877784" y="1752600"/>
            <a:ext cx="6428016" cy="3955596"/>
            <a:chOff x="2209800" y="304800"/>
            <a:chExt cx="6428016" cy="3955596"/>
          </a:xfrm>
        </p:grpSpPr>
        <p:sp>
          <p:nvSpPr>
            <p:cNvPr id="643" name="Cube 64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4" name="Cube 64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5" name="Cube 64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6" name="Cube 64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7" name="Cube 64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8" name="Cube 64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9" name="Group 648"/>
          <p:cNvGrpSpPr/>
          <p:nvPr/>
        </p:nvGrpSpPr>
        <p:grpSpPr>
          <a:xfrm>
            <a:off x="506184" y="1295400"/>
            <a:ext cx="6428016" cy="3955596"/>
            <a:chOff x="2209800" y="304800"/>
            <a:chExt cx="6428016" cy="3955596"/>
          </a:xfrm>
        </p:grpSpPr>
        <p:sp>
          <p:nvSpPr>
            <p:cNvPr id="650" name="Cube 64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1" name="Cube 65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2" name="Cube 65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3" name="Cube 65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4" name="Cube 65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5" name="Cube 65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6" name="Group 655"/>
          <p:cNvGrpSpPr/>
          <p:nvPr/>
        </p:nvGrpSpPr>
        <p:grpSpPr>
          <a:xfrm>
            <a:off x="963384" y="1295400"/>
            <a:ext cx="6428016" cy="3955596"/>
            <a:chOff x="2209800" y="304800"/>
            <a:chExt cx="6428016" cy="3955596"/>
          </a:xfrm>
        </p:grpSpPr>
        <p:sp>
          <p:nvSpPr>
            <p:cNvPr id="657" name="Cube 65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8" name="Cube 65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9" name="Cube 65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0" name="Cube 65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1" name="Cube 66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2" name="Cube 66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3" name="Group 662"/>
          <p:cNvGrpSpPr/>
          <p:nvPr/>
        </p:nvGrpSpPr>
        <p:grpSpPr>
          <a:xfrm>
            <a:off x="1420584" y="1295400"/>
            <a:ext cx="6428016" cy="3955596"/>
            <a:chOff x="2209800" y="304800"/>
            <a:chExt cx="6428016" cy="3955596"/>
          </a:xfrm>
        </p:grpSpPr>
        <p:sp>
          <p:nvSpPr>
            <p:cNvPr id="664" name="Cube 663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5" name="Cube 664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6" name="Cube 665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7" name="Cube 666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8" name="Cube 667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9" name="Cube 668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0" name="Group 669"/>
          <p:cNvGrpSpPr/>
          <p:nvPr/>
        </p:nvGrpSpPr>
        <p:grpSpPr>
          <a:xfrm>
            <a:off x="1877784" y="1295400"/>
            <a:ext cx="6428016" cy="3955596"/>
            <a:chOff x="2209800" y="304800"/>
            <a:chExt cx="6428016" cy="3955596"/>
          </a:xfrm>
        </p:grpSpPr>
        <p:sp>
          <p:nvSpPr>
            <p:cNvPr id="671" name="Cube 670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2" name="Cube 671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3" name="Cube 672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4" name="Cube 673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5" name="Cube 674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6" name="Cube 675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7" name="Group 676"/>
          <p:cNvGrpSpPr/>
          <p:nvPr/>
        </p:nvGrpSpPr>
        <p:grpSpPr>
          <a:xfrm>
            <a:off x="506184" y="838200"/>
            <a:ext cx="6428016" cy="3955596"/>
            <a:chOff x="2209800" y="304800"/>
            <a:chExt cx="6428016" cy="3955596"/>
          </a:xfrm>
        </p:grpSpPr>
        <p:sp>
          <p:nvSpPr>
            <p:cNvPr id="678" name="Cube 677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9" name="Cube 678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0" name="Cube 679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1" name="Cube 680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2" name="Cube 681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3" name="Cube 682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4" name="Group 683"/>
          <p:cNvGrpSpPr/>
          <p:nvPr/>
        </p:nvGrpSpPr>
        <p:grpSpPr>
          <a:xfrm>
            <a:off x="963384" y="838200"/>
            <a:ext cx="6428016" cy="3955596"/>
            <a:chOff x="2209800" y="304800"/>
            <a:chExt cx="6428016" cy="3955596"/>
          </a:xfrm>
        </p:grpSpPr>
        <p:sp>
          <p:nvSpPr>
            <p:cNvPr id="685" name="Cube 684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6" name="Cube 685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7" name="Cube 686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8" name="Cube 687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9" name="Cube 688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0" name="Cube 689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1" name="Group 690"/>
          <p:cNvGrpSpPr/>
          <p:nvPr/>
        </p:nvGrpSpPr>
        <p:grpSpPr>
          <a:xfrm>
            <a:off x="1420584" y="838200"/>
            <a:ext cx="6428016" cy="3955596"/>
            <a:chOff x="2209800" y="304800"/>
            <a:chExt cx="6428016" cy="3955596"/>
          </a:xfrm>
        </p:grpSpPr>
        <p:sp>
          <p:nvSpPr>
            <p:cNvPr id="692" name="Cube 691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3" name="Cube 692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4" name="Cube 693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5" name="Cube 694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6" name="Cube 695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7" name="Cube 696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8" name="Group 697"/>
          <p:cNvGrpSpPr/>
          <p:nvPr/>
        </p:nvGrpSpPr>
        <p:grpSpPr>
          <a:xfrm>
            <a:off x="1877784" y="838200"/>
            <a:ext cx="6428016" cy="3955596"/>
            <a:chOff x="2209800" y="304800"/>
            <a:chExt cx="6428016" cy="3955596"/>
          </a:xfrm>
        </p:grpSpPr>
        <p:sp>
          <p:nvSpPr>
            <p:cNvPr id="699" name="Cube 698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0" name="Cube 699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1" name="Cube 700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2" name="Cube 701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3" name="Cube 702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4" name="Cube 703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5" name="Group 704"/>
          <p:cNvGrpSpPr/>
          <p:nvPr/>
        </p:nvGrpSpPr>
        <p:grpSpPr>
          <a:xfrm>
            <a:off x="506184" y="381000"/>
            <a:ext cx="6428016" cy="3955596"/>
            <a:chOff x="2209800" y="304800"/>
            <a:chExt cx="6428016" cy="3955596"/>
          </a:xfrm>
        </p:grpSpPr>
        <p:sp>
          <p:nvSpPr>
            <p:cNvPr id="706" name="Cube 705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7" name="Cube 706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8" name="Cube 707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9" name="Cube 708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0" name="Cube 709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1" name="Cube 710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2" name="Group 711"/>
          <p:cNvGrpSpPr/>
          <p:nvPr/>
        </p:nvGrpSpPr>
        <p:grpSpPr>
          <a:xfrm>
            <a:off x="963384" y="381000"/>
            <a:ext cx="6428016" cy="3955596"/>
            <a:chOff x="2209800" y="304800"/>
            <a:chExt cx="6428016" cy="3955596"/>
          </a:xfrm>
        </p:grpSpPr>
        <p:sp>
          <p:nvSpPr>
            <p:cNvPr id="713" name="Cube 712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4" name="Cube 713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5" name="Cube 714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6" name="Cube 715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7" name="Cube 716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" name="Cube 717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9" name="Group 718"/>
          <p:cNvGrpSpPr/>
          <p:nvPr/>
        </p:nvGrpSpPr>
        <p:grpSpPr>
          <a:xfrm>
            <a:off x="1420584" y="381000"/>
            <a:ext cx="6428016" cy="3955596"/>
            <a:chOff x="2209800" y="304800"/>
            <a:chExt cx="6428016" cy="3955596"/>
          </a:xfrm>
        </p:grpSpPr>
        <p:sp>
          <p:nvSpPr>
            <p:cNvPr id="720" name="Cube 719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1" name="Cube 720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2" name="Cube 721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3" name="Cube 722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4" name="Cube 723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5" name="Cube 724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6" name="Group 725"/>
          <p:cNvGrpSpPr/>
          <p:nvPr/>
        </p:nvGrpSpPr>
        <p:grpSpPr>
          <a:xfrm>
            <a:off x="1877784" y="381000"/>
            <a:ext cx="6428016" cy="3955596"/>
            <a:chOff x="2209800" y="304800"/>
            <a:chExt cx="6428016" cy="3955596"/>
          </a:xfrm>
        </p:grpSpPr>
        <p:sp>
          <p:nvSpPr>
            <p:cNvPr id="727" name="Cube 726"/>
            <p:cNvSpPr/>
            <p:nvPr/>
          </p:nvSpPr>
          <p:spPr>
            <a:xfrm>
              <a:off x="2209800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8" name="Cube 727"/>
            <p:cNvSpPr/>
            <p:nvPr/>
          </p:nvSpPr>
          <p:spPr>
            <a:xfrm>
              <a:off x="2216604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9" name="Cube 728"/>
            <p:cNvSpPr/>
            <p:nvPr/>
          </p:nvSpPr>
          <p:spPr>
            <a:xfrm>
              <a:off x="5112204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0" name="Cube 729"/>
            <p:cNvSpPr/>
            <p:nvPr/>
          </p:nvSpPr>
          <p:spPr>
            <a:xfrm>
              <a:off x="5119008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1" name="Cube 730"/>
            <p:cNvSpPr/>
            <p:nvPr/>
          </p:nvSpPr>
          <p:spPr>
            <a:xfrm>
              <a:off x="8014608" y="304800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2" name="Cube 731"/>
            <p:cNvSpPr/>
            <p:nvPr/>
          </p:nvSpPr>
          <p:spPr>
            <a:xfrm>
              <a:off x="8021412" y="3643992"/>
              <a:ext cx="616404" cy="616404"/>
            </a:xfrm>
            <a:prstGeom prst="cub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/>
          <p:cNvCxnSpPr/>
          <p:nvPr/>
        </p:nvCxnSpPr>
        <p:spPr>
          <a:xfrm>
            <a:off x="499380" y="2743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3" name="Straight Connector 732"/>
          <p:cNvCxnSpPr/>
          <p:nvPr/>
        </p:nvCxnSpPr>
        <p:spPr>
          <a:xfrm>
            <a:off x="506184" y="3124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4" name="Straight Connector 733"/>
          <p:cNvCxnSpPr/>
          <p:nvPr/>
        </p:nvCxnSpPr>
        <p:spPr>
          <a:xfrm>
            <a:off x="3401784" y="2743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5" name="Straight Connector 734"/>
          <p:cNvCxnSpPr/>
          <p:nvPr/>
        </p:nvCxnSpPr>
        <p:spPr>
          <a:xfrm>
            <a:off x="3408588" y="3124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6" name="Straight Connector 735"/>
          <p:cNvCxnSpPr/>
          <p:nvPr/>
        </p:nvCxnSpPr>
        <p:spPr>
          <a:xfrm>
            <a:off x="6297384" y="2743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7" name="Straight Connector 736"/>
          <p:cNvCxnSpPr/>
          <p:nvPr/>
        </p:nvCxnSpPr>
        <p:spPr>
          <a:xfrm>
            <a:off x="6304188" y="31242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8" name="Straight Connector 737"/>
          <p:cNvCxnSpPr/>
          <p:nvPr/>
        </p:nvCxnSpPr>
        <p:spPr>
          <a:xfrm>
            <a:off x="506184" y="6096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9" name="Straight Connector 738"/>
          <p:cNvCxnSpPr/>
          <p:nvPr/>
        </p:nvCxnSpPr>
        <p:spPr>
          <a:xfrm>
            <a:off x="512988" y="6477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0" name="Straight Connector 739"/>
          <p:cNvCxnSpPr/>
          <p:nvPr/>
        </p:nvCxnSpPr>
        <p:spPr>
          <a:xfrm>
            <a:off x="3408588" y="6096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1" name="Straight Connector 740"/>
          <p:cNvCxnSpPr/>
          <p:nvPr/>
        </p:nvCxnSpPr>
        <p:spPr>
          <a:xfrm>
            <a:off x="3415392" y="6477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2" name="Straight Connector 741"/>
          <p:cNvCxnSpPr/>
          <p:nvPr/>
        </p:nvCxnSpPr>
        <p:spPr>
          <a:xfrm>
            <a:off x="6304188" y="6096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3" name="Straight Connector 742"/>
          <p:cNvCxnSpPr/>
          <p:nvPr/>
        </p:nvCxnSpPr>
        <p:spPr>
          <a:xfrm>
            <a:off x="6310992" y="6477000"/>
            <a:ext cx="2292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571134" y="6611779"/>
            <a:ext cx="1572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www.stevewyborney.com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8416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Wyborney</dc:creator>
  <cp:lastModifiedBy>Steve Wyborney</cp:lastModifiedBy>
  <cp:revision>3</cp:revision>
  <dcterms:created xsi:type="dcterms:W3CDTF">2017-10-25T01:05:01Z</dcterms:created>
  <dcterms:modified xsi:type="dcterms:W3CDTF">2017-10-25T01:06:15Z</dcterms:modified>
</cp:coreProperties>
</file>